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2" r:id="rId1"/>
    <p:sldMasterId id="2147483773" r:id="rId2"/>
  </p:sldMasterIdLst>
  <p:notesMasterIdLst>
    <p:notesMasterId r:id="rId93"/>
  </p:notesMasterIdLst>
  <p:handoutMasterIdLst>
    <p:handoutMasterId r:id="rId94"/>
  </p:handoutMasterIdLst>
  <p:sldIdLst>
    <p:sldId id="1544" r:id="rId3"/>
    <p:sldId id="1613" r:id="rId4"/>
    <p:sldId id="1614" r:id="rId5"/>
    <p:sldId id="1615" r:id="rId6"/>
    <p:sldId id="1616" r:id="rId7"/>
    <p:sldId id="1617" r:id="rId8"/>
    <p:sldId id="1618" r:id="rId9"/>
    <p:sldId id="1619" r:id="rId10"/>
    <p:sldId id="1620" r:id="rId11"/>
    <p:sldId id="1552" r:id="rId12"/>
    <p:sldId id="1612" r:id="rId13"/>
    <p:sldId id="1676" r:id="rId14"/>
    <p:sldId id="1723" r:id="rId15"/>
    <p:sldId id="1724" r:id="rId16"/>
    <p:sldId id="1682" r:id="rId17"/>
    <p:sldId id="1683" r:id="rId18"/>
    <p:sldId id="1684" r:id="rId19"/>
    <p:sldId id="1677" r:id="rId20"/>
    <p:sldId id="1685" r:id="rId21"/>
    <p:sldId id="1694" r:id="rId22"/>
    <p:sldId id="1686" r:id="rId23"/>
    <p:sldId id="1678" r:id="rId24"/>
    <p:sldId id="1679" r:id="rId25"/>
    <p:sldId id="1680" r:id="rId26"/>
    <p:sldId id="1681" r:id="rId27"/>
    <p:sldId id="1649" r:id="rId28"/>
    <p:sldId id="1650" r:id="rId29"/>
    <p:sldId id="1711" r:id="rId30"/>
    <p:sldId id="1712" r:id="rId31"/>
    <p:sldId id="1713" r:id="rId32"/>
    <p:sldId id="1714" r:id="rId33"/>
    <p:sldId id="1715" r:id="rId34"/>
    <p:sldId id="1716" r:id="rId35"/>
    <p:sldId id="1717" r:id="rId36"/>
    <p:sldId id="1718" r:id="rId37"/>
    <p:sldId id="1719" r:id="rId38"/>
    <p:sldId id="1663" r:id="rId39"/>
    <p:sldId id="1710" r:id="rId40"/>
    <p:sldId id="1664" r:id="rId41"/>
    <p:sldId id="1689" r:id="rId42"/>
    <p:sldId id="1688" r:id="rId43"/>
    <p:sldId id="1665" r:id="rId44"/>
    <p:sldId id="1709" r:id="rId45"/>
    <p:sldId id="1668" r:id="rId46"/>
    <p:sldId id="1695" r:id="rId47"/>
    <p:sldId id="1697" r:id="rId48"/>
    <p:sldId id="1699" r:id="rId49"/>
    <p:sldId id="1700" r:id="rId50"/>
    <p:sldId id="1703" r:id="rId51"/>
    <p:sldId id="1725" r:id="rId52"/>
    <p:sldId id="1726" r:id="rId53"/>
    <p:sldId id="1727" r:id="rId54"/>
    <p:sldId id="1728" r:id="rId55"/>
    <p:sldId id="1729" r:id="rId56"/>
    <p:sldId id="1730" r:id="rId57"/>
    <p:sldId id="1731" r:id="rId58"/>
    <p:sldId id="1586" r:id="rId59"/>
    <p:sldId id="1587" r:id="rId60"/>
    <p:sldId id="1588" r:id="rId61"/>
    <p:sldId id="1705" r:id="rId62"/>
    <p:sldId id="1589" r:id="rId63"/>
    <p:sldId id="1590" r:id="rId64"/>
    <p:sldId id="1591" r:id="rId65"/>
    <p:sldId id="1706" r:id="rId66"/>
    <p:sldId id="1592" r:id="rId67"/>
    <p:sldId id="1593" r:id="rId68"/>
    <p:sldId id="1594" r:id="rId69"/>
    <p:sldId id="1595" r:id="rId70"/>
    <p:sldId id="1704" r:id="rId71"/>
    <p:sldId id="1598" r:id="rId72"/>
    <p:sldId id="1599" r:id="rId73"/>
    <p:sldId id="1600" r:id="rId74"/>
    <p:sldId id="1601" r:id="rId75"/>
    <p:sldId id="1602" r:id="rId76"/>
    <p:sldId id="1603" r:id="rId77"/>
    <p:sldId id="1604" r:id="rId78"/>
    <p:sldId id="1721" r:id="rId79"/>
    <p:sldId id="1636" r:id="rId80"/>
    <p:sldId id="1637" r:id="rId81"/>
    <p:sldId id="1638" r:id="rId82"/>
    <p:sldId id="1639" r:id="rId83"/>
    <p:sldId id="1640" r:id="rId84"/>
    <p:sldId id="1641" r:id="rId85"/>
    <p:sldId id="1642" r:id="rId86"/>
    <p:sldId id="1643" r:id="rId87"/>
    <p:sldId id="1644" r:id="rId88"/>
    <p:sldId id="1645" r:id="rId89"/>
    <p:sldId id="1646" r:id="rId90"/>
    <p:sldId id="1722" r:id="rId91"/>
    <p:sldId id="1578" r:id="rId92"/>
  </p:sldIdLst>
  <p:sldSz cx="9144000" cy="6858000" type="screen4x3"/>
  <p:notesSz cx="6797675" cy="9926638"/>
  <p:defaultTex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8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0000"/>
    <a:srgbClr val="3333CC"/>
    <a:srgbClr val="66FF99"/>
    <a:srgbClr val="FEFFFF"/>
    <a:srgbClr val="FFCC00"/>
    <a:srgbClr val="FD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88401" autoAdjust="0"/>
  </p:normalViewPr>
  <p:slideViewPr>
    <p:cSldViewPr>
      <p:cViewPr varScale="1">
        <p:scale>
          <a:sx n="97" d="100"/>
          <a:sy n="97" d="100"/>
        </p:scale>
        <p:origin x="2000" y="184"/>
      </p:cViewPr>
      <p:guideLst>
        <p:guide orient="horz" pos="2183"/>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defRPr kumimoji="1" sz="1200" smtClean="0"/>
            </a:lvl1pPr>
          </a:lstStyle>
          <a:p>
            <a:pPr>
              <a:defRPr/>
            </a:pPr>
            <a:endParaRPr lang="zh-CN" altLang="en-US"/>
          </a:p>
        </p:txBody>
      </p:sp>
      <p:sp>
        <p:nvSpPr>
          <p:cNvPr id="3" name="日期占位符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defRPr kumimoji="1" sz="1200" smtClean="0"/>
            </a:lvl1pPr>
          </a:lstStyle>
          <a:p>
            <a:pPr>
              <a:defRPr/>
            </a:pPr>
            <a:fld id="{AD9A1C07-422C-3845-84A1-80DF1F7AFACC}" type="datetimeFigureOut">
              <a:rPr lang="zh-CN" altLang="en-US"/>
              <a:pPr>
                <a:defRPr/>
              </a:pPr>
              <a:t>2016/11/18</a:t>
            </a:fld>
            <a:endParaRPr lang="zh-CN" altLang="en-US"/>
          </a:p>
        </p:txBody>
      </p:sp>
      <p:sp>
        <p:nvSpPr>
          <p:cNvPr id="4" name="页脚占位符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defRPr kumimoji="1" sz="1200" smtClean="0"/>
            </a:lvl1pPr>
          </a:lstStyle>
          <a:p>
            <a:pPr>
              <a:defRPr/>
            </a:pPr>
            <a:endParaRPr lang="zh-CN" altLang="en-US"/>
          </a:p>
        </p:txBody>
      </p:sp>
      <p:sp>
        <p:nvSpPr>
          <p:cNvPr id="5" name="幻灯片编号占位符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eaLnBrk="1" hangingPunct="1">
              <a:defRPr kumimoji="1" sz="1200" smtClean="0"/>
            </a:lvl1pPr>
          </a:lstStyle>
          <a:p>
            <a:pPr>
              <a:defRPr/>
            </a:pPr>
            <a:fld id="{B334F4CF-08A7-2746-BF77-91DB38C05A3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46400"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宋体" pitchFamily="2" charset="-122"/>
              </a:defRPr>
            </a:lvl1pPr>
          </a:lstStyle>
          <a:p>
            <a:pPr>
              <a:defRPr/>
            </a:pPr>
            <a:endParaRPr lang="zh-CN" altLang="en-US"/>
          </a:p>
        </p:txBody>
      </p:sp>
      <p:sp>
        <p:nvSpPr>
          <p:cNvPr id="3075" name="日期占位符 2"/>
          <p:cNvSpPr>
            <a:spLocks noGrp="1" noChangeArrowheads="1"/>
          </p:cNvSpPr>
          <p:nvPr>
            <p:ph type="dt" idx="1"/>
          </p:nvPr>
        </p:nvSpPr>
        <p:spPr bwMode="auto">
          <a:xfrm>
            <a:off x="3849688" y="0"/>
            <a:ext cx="2946400" cy="496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宋体" pitchFamily="2" charset="-122"/>
              </a:defRPr>
            </a:lvl1pPr>
          </a:lstStyle>
          <a:p>
            <a:pPr>
              <a:defRPr/>
            </a:pPr>
            <a:fld id="{5205FF65-87D9-2642-B977-6C79CDF891C9}" type="datetimeFigureOut">
              <a:rPr lang="zh-CN" altLang="en-US"/>
              <a:pPr>
                <a:defRPr/>
              </a:pPr>
              <a:t>2016/11/18</a:t>
            </a:fld>
            <a:endParaRPr lang="zh-CN" altLang="en-US"/>
          </a:p>
        </p:txBody>
      </p:sp>
      <p:sp>
        <p:nvSpPr>
          <p:cNvPr id="6148" name="幻灯片图像占位符 3"/>
          <p:cNvSpPr>
            <a:spLocks noGrp="1" noRot="1" noChangeAspect="1" noChangeArrowheads="1"/>
          </p:cNvSpPr>
          <p:nvPr>
            <p:ph type="sldImg" idx="2"/>
          </p:nvPr>
        </p:nvSpPr>
        <p:spPr bwMode="auto">
          <a:xfrm>
            <a:off x="917575" y="744538"/>
            <a:ext cx="4962525"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sp>
      <p:sp>
        <p:nvSpPr>
          <p:cNvPr id="3077" name="备注占位符 4"/>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noProof="0"/>
              <a:t>单击此处编辑母版文本样式</a:t>
            </a:r>
          </a:p>
          <a:p>
            <a:pPr lvl="1"/>
            <a:r>
              <a:rPr lang="zh-CN" altLang="zh-CN" noProof="0"/>
              <a:t>第二级</a:t>
            </a:r>
          </a:p>
          <a:p>
            <a:pPr lvl="2"/>
            <a:r>
              <a:rPr lang="zh-CN" altLang="zh-CN" noProof="0"/>
              <a:t>第三级</a:t>
            </a:r>
          </a:p>
          <a:p>
            <a:pPr lvl="3"/>
            <a:r>
              <a:rPr lang="zh-CN" altLang="zh-CN" noProof="0"/>
              <a:t>第四级</a:t>
            </a:r>
          </a:p>
          <a:p>
            <a:pPr lvl="4"/>
            <a:r>
              <a:rPr lang="zh-CN" altLang="zh-CN" noProof="0"/>
              <a:t>第五级</a:t>
            </a:r>
          </a:p>
        </p:txBody>
      </p:sp>
      <p:sp>
        <p:nvSpPr>
          <p:cNvPr id="3078" name="页脚占位符 5"/>
          <p:cNvSpPr>
            <a:spLocks noGrp="1" noChangeArrowheads="1"/>
          </p:cNvSpPr>
          <p:nvPr>
            <p:ph type="ftr" sz="quarter" idx="4"/>
          </p:nvPr>
        </p:nvSpPr>
        <p:spPr bwMode="auto">
          <a:xfrm>
            <a:off x="0" y="9428163"/>
            <a:ext cx="2946400" cy="4968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宋体" pitchFamily="2" charset="-122"/>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4CB35BF0-B635-8E4C-8F91-BA424595EF77}" type="slidenum">
              <a:rPr lang="en-US" altLang="zh-CN"/>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8195"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64C3FACC-B2C3-454F-8F92-F5C2431E70E0}" type="slidenum">
              <a:rPr lang="en-US" altLang="zh-CN">
                <a:latin typeface="Arial" charset="0"/>
              </a:rPr>
              <a:pPr>
                <a:spcBef>
                  <a:spcPct val="0"/>
                </a:spcBef>
              </a:pPr>
              <a:t>1</a:t>
            </a:fld>
            <a:endParaRPr lang="zh-CN" altLang="en-US">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TextEdit="1"/>
          </p:cNvSpPr>
          <p:nvPr>
            <p:ph type="sldImg"/>
          </p:nvPr>
        </p:nvSpPr>
        <p:spPr/>
      </p:sp>
      <p:sp>
        <p:nvSpPr>
          <p:cNvPr id="57346"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57347"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80109484-5334-F741-B74B-E5BEBE7A2B54}" type="slidenum">
              <a:rPr lang="zh-CN" altLang="en-US">
                <a:latin typeface="Arial" charset="0"/>
              </a:rPr>
              <a:pPr>
                <a:spcBef>
                  <a:spcPct val="0"/>
                </a:spcBef>
              </a:pPr>
              <a:t>42</a:t>
            </a:fld>
            <a:endParaRPr lang="zh-CN" altLang="en-US">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TextEdit="1"/>
          </p:cNvSpPr>
          <p:nvPr>
            <p:ph type="sldImg"/>
          </p:nvPr>
        </p:nvSpPr>
        <p:spPr/>
      </p:sp>
      <p:sp>
        <p:nvSpPr>
          <p:cNvPr id="60418"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60419"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4E5915ED-EC9A-A543-9C7A-B7B89A2F1C55}" type="slidenum">
              <a:rPr lang="zh-CN" altLang="en-US">
                <a:latin typeface="Arial" charset="0"/>
              </a:rPr>
              <a:pPr>
                <a:spcBef>
                  <a:spcPct val="0"/>
                </a:spcBef>
              </a:pPr>
              <a:t>44</a:t>
            </a:fld>
            <a:endParaRPr lang="zh-CN" alt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TextEdit="1"/>
          </p:cNvSpPr>
          <p:nvPr>
            <p:ph type="sldImg"/>
          </p:nvPr>
        </p:nvSpPr>
        <p:spPr/>
      </p:sp>
      <p:sp>
        <p:nvSpPr>
          <p:cNvPr id="3277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32771"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30F59154-7952-1843-812A-8EAAED400F8D}" type="slidenum">
              <a:rPr lang="zh-CN" altLang="en-US">
                <a:latin typeface="Arial" charset="0"/>
              </a:rPr>
              <a:pPr>
                <a:spcBef>
                  <a:spcPct val="0"/>
                </a:spcBef>
              </a:pPr>
              <a:t>26</a:t>
            </a:fld>
            <a:endParaRPr lang="zh-CN" altLang="en-U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TextEdit="1"/>
          </p:cNvSpPr>
          <p:nvPr>
            <p:ph type="sldImg"/>
          </p:nvPr>
        </p:nvSpPr>
        <p:spPr/>
      </p:sp>
      <p:sp>
        <p:nvSpPr>
          <p:cNvPr id="34818"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34819"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6FF53434-CADE-154A-A425-7179FCC999AC}" type="slidenum">
              <a:rPr lang="zh-CN" altLang="en-US">
                <a:latin typeface="Arial" charset="0"/>
              </a:rPr>
              <a:pPr>
                <a:spcBef>
                  <a:spcPct val="0"/>
                </a:spcBef>
              </a:pPr>
              <a:t>27</a:t>
            </a:fld>
            <a:endParaRPr lang="zh-CN" alt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noTextEdit="1"/>
          </p:cNvSpPr>
          <p:nvPr>
            <p:ph type="sldImg"/>
          </p:nvPr>
        </p:nvSpPr>
        <p:spPr/>
      </p:sp>
      <p:sp>
        <p:nvSpPr>
          <p:cNvPr id="36866"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36867"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D7C215FA-64C7-CD40-B428-9605AEF6FEAD}" type="slidenum">
              <a:rPr lang="zh-CN" altLang="en-US">
                <a:latin typeface="Arial" charset="0"/>
              </a:rPr>
              <a:pPr>
                <a:spcBef>
                  <a:spcPct val="0"/>
                </a:spcBef>
              </a:pPr>
              <a:t>28</a:t>
            </a:fld>
            <a:endParaRPr lang="zh-CN" alt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TextEdit="1"/>
          </p:cNvSpPr>
          <p:nvPr>
            <p:ph type="sldImg"/>
          </p:nvPr>
        </p:nvSpPr>
        <p:spPr/>
      </p:sp>
      <p:sp>
        <p:nvSpPr>
          <p:cNvPr id="38914"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38915"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8A5F37B9-95A6-C542-B5E5-7C0BA84F4FAE}" type="slidenum">
              <a:rPr lang="zh-CN" altLang="en-US">
                <a:latin typeface="Arial" charset="0"/>
              </a:rPr>
              <a:pPr>
                <a:spcBef>
                  <a:spcPct val="0"/>
                </a:spcBef>
              </a:pPr>
              <a:t>29</a:t>
            </a:fld>
            <a:endParaRPr lang="zh-CN" alt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TextEdit="1"/>
          </p:cNvSpPr>
          <p:nvPr>
            <p:ph type="sldImg"/>
          </p:nvPr>
        </p:nvSpPr>
        <p:spPr/>
      </p:sp>
      <p:sp>
        <p:nvSpPr>
          <p:cNvPr id="4301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43011"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BFB18EEE-ADE3-9447-B77B-E6E3EEA4287A}" type="slidenum">
              <a:rPr lang="zh-CN" altLang="en-US">
                <a:latin typeface="Arial" charset="0"/>
              </a:rPr>
              <a:pPr>
                <a:spcBef>
                  <a:spcPct val="0"/>
                </a:spcBef>
              </a:pPr>
              <a:t>32</a:t>
            </a:fld>
            <a:endParaRPr lang="zh-CN" alt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TextEdit="1"/>
          </p:cNvSpPr>
          <p:nvPr>
            <p:ph type="sldImg"/>
          </p:nvPr>
        </p:nvSpPr>
        <p:spPr/>
      </p:sp>
      <p:sp>
        <p:nvSpPr>
          <p:cNvPr id="45058"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45059"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839EDB40-9879-764B-8BEC-A3A01B73A4D0}" type="slidenum">
              <a:rPr lang="zh-CN" altLang="en-US">
                <a:latin typeface="Arial" charset="0"/>
              </a:rPr>
              <a:pPr>
                <a:spcBef>
                  <a:spcPct val="0"/>
                </a:spcBef>
              </a:pPr>
              <a:t>33</a:t>
            </a:fld>
            <a:endParaRPr lang="zh-CN" alt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TextEdit="1"/>
          </p:cNvSpPr>
          <p:nvPr>
            <p:ph type="sldImg"/>
          </p:nvPr>
        </p:nvSpPr>
        <p:spPr/>
      </p:sp>
      <p:sp>
        <p:nvSpPr>
          <p:cNvPr id="50178"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50179"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9E5A0F5C-B5D8-3F4A-A727-05820E9461B5}" type="slidenum">
              <a:rPr lang="zh-CN" altLang="en-US">
                <a:latin typeface="Arial" charset="0"/>
              </a:rPr>
              <a:pPr>
                <a:spcBef>
                  <a:spcPct val="0"/>
                </a:spcBef>
              </a:pPr>
              <a:t>37</a:t>
            </a:fld>
            <a:endParaRPr lang="zh-CN" alt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TextEdit="1"/>
          </p:cNvSpPr>
          <p:nvPr>
            <p:ph type="sldImg"/>
          </p:nvPr>
        </p:nvSpPr>
        <p:spPr/>
      </p:sp>
      <p:sp>
        <p:nvSpPr>
          <p:cNvPr id="5325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zh-CN" altLang="en-US">
              <a:latin typeface="Calibri" charset="0"/>
              <a:ea typeface="宋体" charset="-122"/>
            </a:endParaRPr>
          </a:p>
        </p:txBody>
      </p:sp>
      <p:sp>
        <p:nvSpPr>
          <p:cNvPr id="53251"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ea typeface="宋体" charset="-122"/>
              </a:defRPr>
            </a:lvl1pPr>
            <a:lvl2pPr marL="742950" indent="-285750">
              <a:spcBef>
                <a:spcPct val="30000"/>
              </a:spcBef>
              <a:defRPr sz="1200">
                <a:solidFill>
                  <a:schemeClr val="tx1"/>
                </a:solidFill>
                <a:latin typeface="Calibri" charset="0"/>
                <a:ea typeface="宋体" charset="-122"/>
              </a:defRPr>
            </a:lvl2pPr>
            <a:lvl3pPr marL="1143000" indent="-228600">
              <a:spcBef>
                <a:spcPct val="30000"/>
              </a:spcBef>
              <a:defRPr sz="1200">
                <a:solidFill>
                  <a:schemeClr val="tx1"/>
                </a:solidFill>
                <a:latin typeface="Calibri" charset="0"/>
                <a:ea typeface="宋体" charset="-122"/>
              </a:defRPr>
            </a:lvl3pPr>
            <a:lvl4pPr marL="1600200" indent="-228600">
              <a:spcBef>
                <a:spcPct val="30000"/>
              </a:spcBef>
              <a:defRPr sz="1200">
                <a:solidFill>
                  <a:schemeClr val="tx1"/>
                </a:solidFill>
                <a:latin typeface="Calibri" charset="0"/>
                <a:ea typeface="宋体" charset="-122"/>
              </a:defRPr>
            </a:lvl4pPr>
            <a:lvl5pPr marL="2057400" indent="-228600">
              <a:spcBef>
                <a:spcPct val="30000"/>
              </a:spcBef>
              <a:defRPr sz="1200">
                <a:solidFill>
                  <a:schemeClr val="tx1"/>
                </a:solidFill>
                <a:latin typeface="Calibri" charset="0"/>
                <a:ea typeface="宋体" charset="-122"/>
              </a:defRPr>
            </a:lvl5pPr>
            <a:lvl6pPr marL="2514600" indent="-228600" eaLnBrk="0" fontAlgn="base" hangingPunct="0">
              <a:spcBef>
                <a:spcPct val="30000"/>
              </a:spcBef>
              <a:spcAft>
                <a:spcPct val="0"/>
              </a:spcAft>
              <a:defRPr sz="1200">
                <a:solidFill>
                  <a:schemeClr val="tx1"/>
                </a:solidFill>
                <a:latin typeface="Calibri" charset="0"/>
                <a:ea typeface="宋体" charset="-122"/>
              </a:defRPr>
            </a:lvl6pPr>
            <a:lvl7pPr marL="2971800" indent="-228600" eaLnBrk="0" fontAlgn="base" hangingPunct="0">
              <a:spcBef>
                <a:spcPct val="30000"/>
              </a:spcBef>
              <a:spcAft>
                <a:spcPct val="0"/>
              </a:spcAft>
              <a:defRPr sz="1200">
                <a:solidFill>
                  <a:schemeClr val="tx1"/>
                </a:solidFill>
                <a:latin typeface="Calibri" charset="0"/>
                <a:ea typeface="宋体" charset="-122"/>
              </a:defRPr>
            </a:lvl7pPr>
            <a:lvl8pPr marL="3429000" indent="-228600" eaLnBrk="0" fontAlgn="base" hangingPunct="0">
              <a:spcBef>
                <a:spcPct val="30000"/>
              </a:spcBef>
              <a:spcAft>
                <a:spcPct val="0"/>
              </a:spcAft>
              <a:defRPr sz="1200">
                <a:solidFill>
                  <a:schemeClr val="tx1"/>
                </a:solidFill>
                <a:latin typeface="Calibri" charset="0"/>
                <a:ea typeface="宋体" charset="-122"/>
              </a:defRPr>
            </a:lvl8pPr>
            <a:lvl9pPr marL="3886200" indent="-228600" eaLnBrk="0" fontAlgn="base" hangingPunct="0">
              <a:spcBef>
                <a:spcPct val="30000"/>
              </a:spcBef>
              <a:spcAft>
                <a:spcPct val="0"/>
              </a:spcAft>
              <a:defRPr sz="1200">
                <a:solidFill>
                  <a:schemeClr val="tx1"/>
                </a:solidFill>
                <a:latin typeface="Calibri" charset="0"/>
                <a:ea typeface="宋体" charset="-122"/>
              </a:defRPr>
            </a:lvl9pPr>
          </a:lstStyle>
          <a:p>
            <a:pPr>
              <a:spcBef>
                <a:spcPct val="0"/>
              </a:spcBef>
            </a:pPr>
            <a:fld id="{00DC597B-B002-C047-81D7-7A9A6989F08F}" type="slidenum">
              <a:rPr lang="zh-CN" altLang="en-US">
                <a:latin typeface="Arial" charset="0"/>
              </a:rPr>
              <a:pPr>
                <a:spcBef>
                  <a:spcPct val="0"/>
                </a:spcBef>
              </a:pPr>
              <a:t>39</a:t>
            </a:fld>
            <a:endParaRPr lang="zh-CN" alt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oleObject" Target="../embeddings/oleObject4.bin"/><Relationship Id="rId5" Type="http://schemas.openxmlformats.org/officeDocument/2006/relationships/image" Target="../media/image1.png"/><Relationship Id="rId6" Type="http://schemas.openxmlformats.org/officeDocument/2006/relationships/oleObject" Target="../embeddings/oleObject5.bin"/><Relationship Id="rId7" Type="http://schemas.openxmlformats.org/officeDocument/2006/relationships/oleObject" Target="../embeddings/oleObject6.bin"/><Relationship Id="rId8" Type="http://schemas.openxmlformats.org/officeDocument/2006/relationships/oleObject" Target="../embeddings/oleObject7.bin"/><Relationship Id="rId9" Type="http://schemas.openxmlformats.org/officeDocument/2006/relationships/oleObject" Target="../embeddings/oleObject8.bin"/><Relationship Id="rId10" Type="http://schemas.openxmlformats.org/officeDocument/2006/relationships/oleObject" Target="../embeddings/oleObject9.bin"/><Relationship Id="rId11" Type="http://schemas.openxmlformats.org/officeDocument/2006/relationships/image" Target="../media/image3.png"/><Relationship Id="rId1" Type="http://schemas.openxmlformats.org/officeDocument/2006/relationships/vmlDrawing" Target="../drawings/vmlDrawing2.v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oleObject" Target="../embeddings/oleObject13.bin"/><Relationship Id="rId5" Type="http://schemas.openxmlformats.org/officeDocument/2006/relationships/image" Target="../media/image1.png"/><Relationship Id="rId6" Type="http://schemas.openxmlformats.org/officeDocument/2006/relationships/oleObject" Target="../embeddings/oleObject14.bin"/><Relationship Id="rId7" Type="http://schemas.openxmlformats.org/officeDocument/2006/relationships/oleObject" Target="../embeddings/oleObject15.bin"/><Relationship Id="rId8" Type="http://schemas.openxmlformats.org/officeDocument/2006/relationships/oleObject" Target="../embeddings/oleObject16.bin"/><Relationship Id="rId9" Type="http://schemas.openxmlformats.org/officeDocument/2006/relationships/oleObject" Target="../embeddings/oleObject17.bin"/><Relationship Id="rId10" Type="http://schemas.openxmlformats.org/officeDocument/2006/relationships/oleObject" Target="../embeddings/oleObject18.bin"/><Relationship Id="rId1" Type="http://schemas.openxmlformats.org/officeDocument/2006/relationships/vmlDrawing" Target="../drawings/vmlDrawing4.vml"/><Relationship Id="rId2"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oleObject" Target="../embeddings/oleObject19.bin"/><Relationship Id="rId5" Type="http://schemas.openxmlformats.org/officeDocument/2006/relationships/image" Target="../media/image1.png"/><Relationship Id="rId6" Type="http://schemas.openxmlformats.org/officeDocument/2006/relationships/oleObject" Target="../embeddings/oleObject20.bin"/><Relationship Id="rId7" Type="http://schemas.openxmlformats.org/officeDocument/2006/relationships/oleObject" Target="../embeddings/oleObject21.bin"/><Relationship Id="rId8" Type="http://schemas.openxmlformats.org/officeDocument/2006/relationships/oleObject" Target="../embeddings/oleObject22.bin"/><Relationship Id="rId9" Type="http://schemas.openxmlformats.org/officeDocument/2006/relationships/oleObject" Target="../embeddings/oleObject23.bin"/><Relationship Id="rId10" Type="http://schemas.openxmlformats.org/officeDocument/2006/relationships/oleObject" Target="../embeddings/oleObject24.bin"/><Relationship Id="rId1" Type="http://schemas.openxmlformats.org/officeDocument/2006/relationships/vmlDrawing" Target="../drawings/vmlDrawing5.vml"/><Relationship Id="rId2"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97962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pic>
        <p:nvPicPr>
          <p:cNvPr id="4"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97638"/>
            <a:ext cx="9144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0"/>
          <p:cNvGraphicFramePr>
            <a:graphicFrameLocks noChangeAspect="1"/>
          </p:cNvGraphicFramePr>
          <p:nvPr/>
        </p:nvGraphicFramePr>
        <p:xfrm>
          <a:off x="1106488" y="1090613"/>
          <a:ext cx="6767512" cy="42862"/>
        </p:xfrm>
        <a:graphic>
          <a:graphicData uri="http://schemas.openxmlformats.org/presentationml/2006/ole">
            <mc:AlternateContent xmlns:mc="http://schemas.openxmlformats.org/markup-compatibility/2006">
              <mc:Choice xmlns:v="urn:schemas-microsoft-com:vml" Requires="v">
                <p:oleObj spid="_x0000_s105547" r:id="rId4" imgW="6687483" imgH="704948" progId="PBrush">
                  <p:embed/>
                </p:oleObj>
              </mc:Choice>
              <mc:Fallback>
                <p:oleObj r:id="rId4"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88" y="1090613"/>
                        <a:ext cx="6767512"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11"/>
          <p:cNvSpPr txBox="1">
            <a:spLocks noChangeArrowheads="1"/>
          </p:cNvSpPr>
          <p:nvPr/>
        </p:nvSpPr>
        <p:spPr bwMode="auto">
          <a:xfrm>
            <a:off x="827088" y="6519863"/>
            <a:ext cx="7605712" cy="36671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lang="pt-BR" altLang="zh-CN" b="1" dirty="0" smtClean="0"/>
              <a:t>ES42</a:t>
            </a:r>
            <a:r>
              <a:rPr lang="zh-CN" altLang="en-US" b="1" dirty="0" smtClean="0"/>
              <a:t> </a:t>
            </a:r>
            <a:r>
              <a:rPr lang="en-US" altLang="zh-CN" b="1" dirty="0" smtClean="0"/>
              <a:t>AIRWORTHINESS</a:t>
            </a:r>
            <a:r>
              <a:rPr lang="zh-CN" altLang="en-US" b="1" dirty="0" smtClean="0"/>
              <a:t> 客舱安全专题</a:t>
            </a:r>
          </a:p>
        </p:txBody>
      </p:sp>
      <p:graphicFrame>
        <p:nvGraphicFramePr>
          <p:cNvPr id="7" name="Object 12"/>
          <p:cNvGraphicFramePr>
            <a:graphicFrameLocks noChangeAspect="1"/>
          </p:cNvGraphicFramePr>
          <p:nvPr/>
        </p:nvGraphicFramePr>
        <p:xfrm>
          <a:off x="0" y="55563"/>
          <a:ext cx="6767513" cy="42862"/>
        </p:xfrm>
        <a:graphic>
          <a:graphicData uri="http://schemas.openxmlformats.org/presentationml/2006/ole">
            <mc:AlternateContent xmlns:mc="http://schemas.openxmlformats.org/markup-compatibility/2006">
              <mc:Choice xmlns:v="urn:schemas-microsoft-com:vml" Requires="v">
                <p:oleObj spid="_x0000_s105548" r:id="rId6" imgW="6687483" imgH="704948" progId="PBrush">
                  <p:embed/>
                </p:oleObj>
              </mc:Choice>
              <mc:Fallback>
                <p:oleObj r:id="rId6"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563"/>
                        <a:ext cx="6767513"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3"/>
          <p:cNvGraphicFramePr>
            <a:graphicFrameLocks noChangeAspect="1"/>
          </p:cNvGraphicFramePr>
          <p:nvPr/>
        </p:nvGraphicFramePr>
        <p:xfrm>
          <a:off x="26988" y="0"/>
          <a:ext cx="44450" cy="1133475"/>
        </p:xfrm>
        <a:graphic>
          <a:graphicData uri="http://schemas.openxmlformats.org/presentationml/2006/ole">
            <mc:AlternateContent xmlns:mc="http://schemas.openxmlformats.org/markup-compatibility/2006">
              <mc:Choice xmlns:v="urn:schemas-microsoft-com:vml" Requires="v">
                <p:oleObj spid="_x0000_s105549" r:id="rId7" imgW="6687483" imgH="704948" progId="PBrush">
                  <p:embed/>
                </p:oleObj>
              </mc:Choice>
              <mc:Fallback>
                <p:oleObj r:id="rId7"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44450" cy="113347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97638"/>
            <a:ext cx="9144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10"/>
          <p:cNvGraphicFramePr>
            <a:graphicFrameLocks noChangeAspect="1"/>
          </p:cNvGraphicFramePr>
          <p:nvPr/>
        </p:nvGraphicFramePr>
        <p:xfrm>
          <a:off x="1106488" y="1090613"/>
          <a:ext cx="6767512" cy="42862"/>
        </p:xfrm>
        <a:graphic>
          <a:graphicData uri="http://schemas.openxmlformats.org/presentationml/2006/ole">
            <mc:AlternateContent xmlns:mc="http://schemas.openxmlformats.org/markup-compatibility/2006">
              <mc:Choice xmlns:v="urn:schemas-microsoft-com:vml" Requires="v">
                <p:oleObj spid="_x0000_s105550" r:id="rId8" imgW="6687483" imgH="704948" progId="PBrush">
                  <p:embed/>
                </p:oleObj>
              </mc:Choice>
              <mc:Fallback>
                <p:oleObj r:id="rId8"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88" y="1090613"/>
                        <a:ext cx="6767512"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11"/>
          <p:cNvSpPr txBox="1">
            <a:spLocks noChangeArrowheads="1"/>
          </p:cNvSpPr>
          <p:nvPr/>
        </p:nvSpPr>
        <p:spPr bwMode="auto">
          <a:xfrm>
            <a:off x="827088" y="6519863"/>
            <a:ext cx="7605712" cy="36671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lang="pt-BR" altLang="zh-CN" b="1" dirty="0" smtClean="0"/>
              <a:t>ES42</a:t>
            </a:r>
            <a:r>
              <a:rPr lang="zh-CN" altLang="en-US" b="1" dirty="0" smtClean="0"/>
              <a:t> </a:t>
            </a:r>
            <a:r>
              <a:rPr lang="en-US" altLang="zh-CN" b="1" dirty="0" smtClean="0"/>
              <a:t>AIRWORTHINESS</a:t>
            </a:r>
            <a:r>
              <a:rPr lang="zh-CN" altLang="en-US" b="1" dirty="0" smtClean="0"/>
              <a:t> 客舱安全专题</a:t>
            </a:r>
          </a:p>
        </p:txBody>
      </p:sp>
      <p:graphicFrame>
        <p:nvGraphicFramePr>
          <p:cNvPr id="12" name="Object 12"/>
          <p:cNvGraphicFramePr>
            <a:graphicFrameLocks noChangeAspect="1"/>
          </p:cNvGraphicFramePr>
          <p:nvPr/>
        </p:nvGraphicFramePr>
        <p:xfrm>
          <a:off x="0" y="55563"/>
          <a:ext cx="6767513" cy="42862"/>
        </p:xfrm>
        <a:graphic>
          <a:graphicData uri="http://schemas.openxmlformats.org/presentationml/2006/ole">
            <mc:AlternateContent xmlns:mc="http://schemas.openxmlformats.org/markup-compatibility/2006">
              <mc:Choice xmlns:v="urn:schemas-microsoft-com:vml" Requires="v">
                <p:oleObj spid="_x0000_s105551" r:id="rId9" imgW="6687483" imgH="704948" progId="PBrush">
                  <p:embed/>
                </p:oleObj>
              </mc:Choice>
              <mc:Fallback>
                <p:oleObj r:id="rId9"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563"/>
                        <a:ext cx="6767513"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3"/>
          <p:cNvGraphicFramePr>
            <a:graphicFrameLocks noChangeAspect="1"/>
          </p:cNvGraphicFramePr>
          <p:nvPr/>
        </p:nvGraphicFramePr>
        <p:xfrm>
          <a:off x="26988" y="0"/>
          <a:ext cx="44450" cy="1133475"/>
        </p:xfrm>
        <a:graphic>
          <a:graphicData uri="http://schemas.openxmlformats.org/presentationml/2006/ole">
            <mc:AlternateContent xmlns:mc="http://schemas.openxmlformats.org/markup-compatibility/2006">
              <mc:Choice xmlns:v="urn:schemas-microsoft-com:vml" Requires="v">
                <p:oleObj spid="_x0000_s105552" r:id="rId10" imgW="6687483" imgH="704948" progId="PBrush">
                  <p:embed/>
                </p:oleObj>
              </mc:Choice>
              <mc:Fallback>
                <p:oleObj r:id="rId10"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44450" cy="113347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 name="Picture 282"/>
          <p:cNvPicPr>
            <a:picLocks noChangeAspect="1" noChangeArrowheads="1"/>
          </p:cNvPicPr>
          <p:nvPr/>
        </p:nvPicPr>
        <p:blipFill>
          <a:blip r:embed="rId11">
            <a:clrChange>
              <a:clrFrom>
                <a:srgbClr val="EEF2FB"/>
              </a:clrFrom>
              <a:clrTo>
                <a:srgbClr val="EEF2FB">
                  <a:alpha val="0"/>
                </a:srgbClr>
              </a:clrTo>
            </a:clrChange>
            <a:lum contrast="12000"/>
            <a:extLst>
              <a:ext uri="{28A0092B-C50C-407E-A947-70E740481C1C}">
                <a14:useLocalDpi xmlns:a14="http://schemas.microsoft.com/office/drawing/2010/main" val="0"/>
              </a:ext>
            </a:extLst>
          </a:blip>
          <a:srcRect l="14653" t="28001" r="14653" b="44046"/>
          <a:stretch>
            <a:fillRect/>
          </a:stretch>
        </p:blipFill>
        <p:spPr bwMode="auto">
          <a:xfrm>
            <a:off x="7308850" y="260350"/>
            <a:ext cx="140335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3"/>
          <p:cNvSpPr txBox="1">
            <a:spLocks noChangeArrowheads="1"/>
          </p:cNvSpPr>
          <p:nvPr/>
        </p:nvSpPr>
        <p:spPr bwMode="auto">
          <a:xfrm>
            <a:off x="7597775" y="620713"/>
            <a:ext cx="10048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b="1">
                <a:solidFill>
                  <a:srgbClr val="3333CC"/>
                </a:solidFill>
                <a:sym typeface="Arial" charset="0"/>
              </a:rPr>
              <a:t>CAAC</a:t>
            </a:r>
          </a:p>
        </p:txBody>
      </p:sp>
      <p:sp>
        <p:nvSpPr>
          <p:cNvPr id="16" name="Rectangle 6"/>
          <p:cNvSpPr txBox="1">
            <a:spLocks noChangeArrowheads="1"/>
          </p:cNvSpPr>
          <p:nvPr userDrawn="1"/>
        </p:nvSpPr>
        <p:spPr>
          <a:xfrm>
            <a:off x="8353425" y="6480175"/>
            <a:ext cx="682625" cy="333375"/>
          </a:xfrm>
          <a:prstGeom prst="rect">
            <a:avLst/>
          </a:prstGeom>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fld id="{05E88BA8-F469-EE49-9334-1708F36A3070}" type="slidenum">
              <a:rPr lang="en-US" altLang="zh-CN" smtClean="0"/>
              <a:pPr algn="ctr" eaLnBrk="1" hangingPunct="1">
                <a:defRPr/>
              </a:pPr>
              <a:t>‹#›</a:t>
            </a:fld>
            <a:endParaRPr lang="zh-CN" altLang="en-US" smtClean="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5pPr>
              <a:buFont typeface="Wingdings" pitchFamily="2" charset="2"/>
              <a:buChar char="ü"/>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7" name="Rectangle 5"/>
          <p:cNvSpPr>
            <a:spLocks noGrp="1" noChangeArrowheads="1"/>
          </p:cNvSpPr>
          <p:nvPr>
            <p:ph type="ftr" sz="quarter" idx="10"/>
          </p:nvPr>
        </p:nvSpPr>
        <p:spPr>
          <a:xfrm>
            <a:off x="3124200" y="6143625"/>
            <a:ext cx="2895600" cy="476250"/>
          </a:xfrm>
          <a:prstGeom prst="rect">
            <a:avLst/>
          </a:prstGeom>
        </p:spPr>
        <p:txBody>
          <a:bodyPr/>
          <a:lstStyle>
            <a:lvl1pPr eaLnBrk="1" hangingPunct="1">
              <a:defRPr>
                <a:ea typeface="宋体" charset="-122"/>
              </a:defRPr>
            </a:lvl1pPr>
          </a:lstStyle>
          <a:p>
            <a:pPr>
              <a:defRPr/>
            </a:pPr>
            <a:endParaRPr lang="zh-CN" altLang="en-US"/>
          </a:p>
        </p:txBody>
      </p:sp>
    </p:spTree>
    <p:extLst>
      <p:ext uri="{BB962C8B-B14F-4D97-AF65-F5344CB8AC3E}">
        <p14:creationId xmlns:p14="http://schemas.microsoft.com/office/powerpoint/2010/main" val="202425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pic>
        <p:nvPicPr>
          <p:cNvPr id="5"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97638"/>
            <a:ext cx="9144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10"/>
          <p:cNvGraphicFramePr>
            <a:graphicFrameLocks noChangeAspect="1"/>
          </p:cNvGraphicFramePr>
          <p:nvPr/>
        </p:nvGraphicFramePr>
        <p:xfrm>
          <a:off x="1106488" y="1090613"/>
          <a:ext cx="6767512" cy="42862"/>
        </p:xfrm>
        <a:graphic>
          <a:graphicData uri="http://schemas.openxmlformats.org/presentationml/2006/ole">
            <mc:AlternateContent xmlns:mc="http://schemas.openxmlformats.org/markup-compatibility/2006">
              <mc:Choice xmlns:v="urn:schemas-microsoft-com:vml" Requires="v">
                <p:oleObj spid="_x0000_s106571" r:id="rId4" imgW="6687483" imgH="704948" progId="PBrush">
                  <p:embed/>
                </p:oleObj>
              </mc:Choice>
              <mc:Fallback>
                <p:oleObj r:id="rId4"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88" y="1090613"/>
                        <a:ext cx="6767512"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11"/>
          <p:cNvSpPr txBox="1">
            <a:spLocks noChangeArrowheads="1"/>
          </p:cNvSpPr>
          <p:nvPr/>
        </p:nvSpPr>
        <p:spPr bwMode="auto">
          <a:xfrm>
            <a:off x="827088" y="6519863"/>
            <a:ext cx="7605712" cy="36671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lang="pt-BR" altLang="zh-CN" b="1" dirty="0" smtClean="0"/>
              <a:t>ES42</a:t>
            </a:r>
            <a:r>
              <a:rPr lang="zh-CN" altLang="en-US" b="1" dirty="0" smtClean="0"/>
              <a:t> </a:t>
            </a:r>
            <a:r>
              <a:rPr lang="en-US" altLang="zh-CN" b="1" dirty="0" smtClean="0"/>
              <a:t>AIRWORTHINESS</a:t>
            </a:r>
            <a:r>
              <a:rPr lang="zh-CN" altLang="en-US" b="1" dirty="0" smtClean="0"/>
              <a:t> 客舱安全专题</a:t>
            </a:r>
          </a:p>
        </p:txBody>
      </p:sp>
      <p:graphicFrame>
        <p:nvGraphicFramePr>
          <p:cNvPr id="8" name="Object 12"/>
          <p:cNvGraphicFramePr>
            <a:graphicFrameLocks noChangeAspect="1"/>
          </p:cNvGraphicFramePr>
          <p:nvPr/>
        </p:nvGraphicFramePr>
        <p:xfrm>
          <a:off x="0" y="55563"/>
          <a:ext cx="6767513" cy="42862"/>
        </p:xfrm>
        <a:graphic>
          <a:graphicData uri="http://schemas.openxmlformats.org/presentationml/2006/ole">
            <mc:AlternateContent xmlns:mc="http://schemas.openxmlformats.org/markup-compatibility/2006">
              <mc:Choice xmlns:v="urn:schemas-microsoft-com:vml" Requires="v">
                <p:oleObj spid="_x0000_s106572" r:id="rId6" imgW="6687483" imgH="704948" progId="PBrush">
                  <p:embed/>
                </p:oleObj>
              </mc:Choice>
              <mc:Fallback>
                <p:oleObj r:id="rId6"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563"/>
                        <a:ext cx="6767513"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3"/>
          <p:cNvGraphicFramePr>
            <a:graphicFrameLocks noChangeAspect="1"/>
          </p:cNvGraphicFramePr>
          <p:nvPr/>
        </p:nvGraphicFramePr>
        <p:xfrm>
          <a:off x="26988" y="0"/>
          <a:ext cx="44450" cy="1133475"/>
        </p:xfrm>
        <a:graphic>
          <a:graphicData uri="http://schemas.openxmlformats.org/presentationml/2006/ole">
            <mc:AlternateContent xmlns:mc="http://schemas.openxmlformats.org/markup-compatibility/2006">
              <mc:Choice xmlns:v="urn:schemas-microsoft-com:vml" Requires="v">
                <p:oleObj spid="_x0000_s106573" r:id="rId7" imgW="6687483" imgH="704948" progId="PBrush">
                  <p:embed/>
                </p:oleObj>
              </mc:Choice>
              <mc:Fallback>
                <p:oleObj r:id="rId7"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44450" cy="113347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6"/>
          <p:cNvSpPr txBox="1">
            <a:spLocks noChangeArrowheads="1"/>
          </p:cNvSpPr>
          <p:nvPr/>
        </p:nvSpPr>
        <p:spPr>
          <a:xfrm>
            <a:off x="8353425" y="6480175"/>
            <a:ext cx="682625" cy="333375"/>
          </a:xfrm>
          <a:prstGeom prst="rect">
            <a:avLst/>
          </a:prstGeom>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fld id="{CC8A9D7B-4C3D-A441-906B-DA74228D159E}" type="slidenum">
              <a:rPr lang="en-US" altLang="zh-CN" smtClean="0"/>
              <a:pPr algn="ctr" eaLnBrk="1" hangingPunct="1">
                <a:defRPr/>
              </a:pPr>
              <a:t>‹#›</a:t>
            </a:fld>
            <a:endParaRPr lang="zh-CN" altLang="en-US" smtClean="0"/>
          </a:p>
        </p:txBody>
      </p:sp>
      <p:pic>
        <p:nvPicPr>
          <p:cNvPr id="11"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97638"/>
            <a:ext cx="9144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0"/>
          <p:cNvGraphicFramePr>
            <a:graphicFrameLocks noChangeAspect="1"/>
          </p:cNvGraphicFramePr>
          <p:nvPr/>
        </p:nvGraphicFramePr>
        <p:xfrm>
          <a:off x="1106488" y="1090613"/>
          <a:ext cx="6767512" cy="42862"/>
        </p:xfrm>
        <a:graphic>
          <a:graphicData uri="http://schemas.openxmlformats.org/presentationml/2006/ole">
            <mc:AlternateContent xmlns:mc="http://schemas.openxmlformats.org/markup-compatibility/2006">
              <mc:Choice xmlns:v="urn:schemas-microsoft-com:vml" Requires="v">
                <p:oleObj spid="_x0000_s106574" r:id="rId8" imgW="6687483" imgH="704948" progId="PBrush">
                  <p:embed/>
                </p:oleObj>
              </mc:Choice>
              <mc:Fallback>
                <p:oleObj r:id="rId8"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88" y="1090613"/>
                        <a:ext cx="6767512"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11"/>
          <p:cNvSpPr txBox="1">
            <a:spLocks noChangeArrowheads="1"/>
          </p:cNvSpPr>
          <p:nvPr/>
        </p:nvSpPr>
        <p:spPr bwMode="auto">
          <a:xfrm>
            <a:off x="827088" y="6519863"/>
            <a:ext cx="7605712" cy="36671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lang="pt-BR" altLang="zh-CN" b="1" dirty="0" smtClean="0"/>
              <a:t>ES42</a:t>
            </a:r>
            <a:r>
              <a:rPr lang="zh-CN" altLang="en-US" b="1" dirty="0" smtClean="0"/>
              <a:t> </a:t>
            </a:r>
            <a:r>
              <a:rPr lang="en-US" altLang="zh-CN" b="1" dirty="0" smtClean="0"/>
              <a:t>AIRWORTHINESS</a:t>
            </a:r>
            <a:r>
              <a:rPr lang="zh-CN" altLang="en-US" b="1" dirty="0" smtClean="0"/>
              <a:t> 客舱安全专题</a:t>
            </a:r>
          </a:p>
        </p:txBody>
      </p:sp>
      <p:graphicFrame>
        <p:nvGraphicFramePr>
          <p:cNvPr id="14" name="Object 12"/>
          <p:cNvGraphicFramePr>
            <a:graphicFrameLocks noChangeAspect="1"/>
          </p:cNvGraphicFramePr>
          <p:nvPr/>
        </p:nvGraphicFramePr>
        <p:xfrm>
          <a:off x="0" y="55563"/>
          <a:ext cx="6767513" cy="42862"/>
        </p:xfrm>
        <a:graphic>
          <a:graphicData uri="http://schemas.openxmlformats.org/presentationml/2006/ole">
            <mc:AlternateContent xmlns:mc="http://schemas.openxmlformats.org/markup-compatibility/2006">
              <mc:Choice xmlns:v="urn:schemas-microsoft-com:vml" Requires="v">
                <p:oleObj spid="_x0000_s106575" r:id="rId9" imgW="6687483" imgH="704948" progId="PBrush">
                  <p:embed/>
                </p:oleObj>
              </mc:Choice>
              <mc:Fallback>
                <p:oleObj r:id="rId9"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563"/>
                        <a:ext cx="6767513"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3"/>
          <p:cNvGraphicFramePr>
            <a:graphicFrameLocks noChangeAspect="1"/>
          </p:cNvGraphicFramePr>
          <p:nvPr/>
        </p:nvGraphicFramePr>
        <p:xfrm>
          <a:off x="26988" y="0"/>
          <a:ext cx="44450" cy="1133475"/>
        </p:xfrm>
        <a:graphic>
          <a:graphicData uri="http://schemas.openxmlformats.org/presentationml/2006/ole">
            <mc:AlternateContent xmlns:mc="http://schemas.openxmlformats.org/markup-compatibility/2006">
              <mc:Choice xmlns:v="urn:schemas-microsoft-com:vml" Requires="v">
                <p:oleObj spid="_x0000_s106576" r:id="rId10" imgW="6687483" imgH="704948" progId="PBrush">
                  <p:embed/>
                </p:oleObj>
              </mc:Choice>
              <mc:Fallback>
                <p:oleObj r:id="rId10"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44450" cy="113347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6"/>
          <p:cNvSpPr txBox="1">
            <a:spLocks noChangeArrowheads="1"/>
          </p:cNvSpPr>
          <p:nvPr userDrawn="1"/>
        </p:nvSpPr>
        <p:spPr>
          <a:xfrm>
            <a:off x="8353425" y="6480175"/>
            <a:ext cx="682625" cy="333375"/>
          </a:xfrm>
          <a:prstGeom prst="rect">
            <a:avLst/>
          </a:prstGeom>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fld id="{64BEBAA9-A6F4-904A-8885-790FB39D2996}" type="slidenum">
              <a:rPr lang="en-US" altLang="zh-CN" smtClean="0"/>
              <a:pPr algn="ctr" eaLnBrk="1" hangingPunct="1">
                <a:defRPr/>
              </a:pPr>
              <a:t>‹#›</a:t>
            </a:fld>
            <a:endParaRPr lang="zh-CN" altLang="en-US" smtClean="0"/>
          </a:p>
        </p:txBody>
      </p:sp>
      <p:sp>
        <p:nvSpPr>
          <p:cNvPr id="2" name="标题 1"/>
          <p:cNvSpPr>
            <a:spLocks noGrp="1"/>
          </p:cNvSpPr>
          <p:nvPr>
            <p:ph type="title"/>
          </p:nvPr>
        </p:nvSpPr>
        <p:spPr>
          <a:xfrm>
            <a:off x="446856" y="188640"/>
            <a:ext cx="8229600" cy="8096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68413"/>
            <a:ext cx="4038600" cy="4857750"/>
          </a:xfrm>
        </p:spPr>
        <p:txBody>
          <a:bodyPr/>
          <a:lstStyle>
            <a:lvl1pPr>
              <a:defRPr sz="2400"/>
            </a:lvl1pPr>
            <a:lvl2pPr>
              <a:defRPr sz="2000"/>
            </a:lvl2pPr>
            <a:lvl3pPr>
              <a:defRPr sz="1800"/>
            </a:lvl3pPr>
            <a:lvl4pPr>
              <a:defRPr sz="1600"/>
            </a:lvl4pPr>
            <a:lvl5pPr>
              <a:buFont typeface="Wingdings" pitchFamily="2" charset="2"/>
              <a:buChar char="ü"/>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268413"/>
            <a:ext cx="4038600" cy="485775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7" name="Rectangle 5"/>
          <p:cNvSpPr>
            <a:spLocks noGrp="1" noChangeArrowheads="1"/>
          </p:cNvSpPr>
          <p:nvPr>
            <p:ph type="ftr" sz="quarter" idx="10"/>
          </p:nvPr>
        </p:nvSpPr>
        <p:spPr>
          <a:xfrm>
            <a:off x="3124200" y="6143625"/>
            <a:ext cx="2895600" cy="476250"/>
          </a:xfrm>
          <a:prstGeom prst="rect">
            <a:avLst/>
          </a:prstGeom>
        </p:spPr>
        <p:txBody>
          <a:bodyPr/>
          <a:lstStyle>
            <a:lvl1pPr eaLnBrk="1" hangingPunct="1">
              <a:defRPr>
                <a:ea typeface="宋体" charset="-122"/>
              </a:defRPr>
            </a:lvl1pPr>
          </a:lstStyle>
          <a:p>
            <a:pPr>
              <a:defRPr/>
            </a:pPr>
            <a:endParaRPr lang="zh-CN" altLang="en-US"/>
          </a:p>
        </p:txBody>
      </p:sp>
    </p:spTree>
    <p:extLst>
      <p:ext uri="{BB962C8B-B14F-4D97-AF65-F5344CB8AC3E}">
        <p14:creationId xmlns:p14="http://schemas.microsoft.com/office/powerpoint/2010/main" val="1291279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pic>
        <p:nvPicPr>
          <p:cNvPr id="4"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97638"/>
            <a:ext cx="9144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0"/>
          <p:cNvGraphicFramePr>
            <a:graphicFrameLocks noChangeAspect="1"/>
          </p:cNvGraphicFramePr>
          <p:nvPr/>
        </p:nvGraphicFramePr>
        <p:xfrm>
          <a:off x="1106488" y="1090613"/>
          <a:ext cx="6767512" cy="42862"/>
        </p:xfrm>
        <a:graphic>
          <a:graphicData uri="http://schemas.openxmlformats.org/presentationml/2006/ole">
            <mc:AlternateContent xmlns:mc="http://schemas.openxmlformats.org/markup-compatibility/2006">
              <mc:Choice xmlns:v="urn:schemas-microsoft-com:vml" Requires="v">
                <p:oleObj spid="_x0000_s107595" r:id="rId4" imgW="6687483" imgH="704948" progId="PBrush">
                  <p:embed/>
                </p:oleObj>
              </mc:Choice>
              <mc:Fallback>
                <p:oleObj r:id="rId4"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88" y="1090613"/>
                        <a:ext cx="6767512"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11"/>
          <p:cNvSpPr txBox="1">
            <a:spLocks noChangeArrowheads="1"/>
          </p:cNvSpPr>
          <p:nvPr/>
        </p:nvSpPr>
        <p:spPr bwMode="auto">
          <a:xfrm>
            <a:off x="827088" y="6519863"/>
            <a:ext cx="7605712" cy="36671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lang="pt-BR" altLang="zh-CN" b="1" dirty="0" smtClean="0"/>
              <a:t>ES42</a:t>
            </a:r>
            <a:r>
              <a:rPr lang="zh-CN" altLang="en-US" b="1" dirty="0" smtClean="0"/>
              <a:t> </a:t>
            </a:r>
            <a:r>
              <a:rPr lang="en-US" altLang="zh-CN" b="1" dirty="0" smtClean="0"/>
              <a:t>AIRWORTHINESS</a:t>
            </a:r>
            <a:r>
              <a:rPr lang="zh-CN" altLang="en-US" b="1" dirty="0" smtClean="0"/>
              <a:t> 客舱安全专题</a:t>
            </a:r>
          </a:p>
        </p:txBody>
      </p:sp>
      <p:graphicFrame>
        <p:nvGraphicFramePr>
          <p:cNvPr id="7" name="Object 12"/>
          <p:cNvGraphicFramePr>
            <a:graphicFrameLocks noChangeAspect="1"/>
          </p:cNvGraphicFramePr>
          <p:nvPr/>
        </p:nvGraphicFramePr>
        <p:xfrm>
          <a:off x="0" y="55563"/>
          <a:ext cx="6767513" cy="42862"/>
        </p:xfrm>
        <a:graphic>
          <a:graphicData uri="http://schemas.openxmlformats.org/presentationml/2006/ole">
            <mc:AlternateContent xmlns:mc="http://schemas.openxmlformats.org/markup-compatibility/2006">
              <mc:Choice xmlns:v="urn:schemas-microsoft-com:vml" Requires="v">
                <p:oleObj spid="_x0000_s107596" r:id="rId6" imgW="6687483" imgH="704948" progId="PBrush">
                  <p:embed/>
                </p:oleObj>
              </mc:Choice>
              <mc:Fallback>
                <p:oleObj r:id="rId6"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563"/>
                        <a:ext cx="6767513"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3"/>
          <p:cNvGraphicFramePr>
            <a:graphicFrameLocks noChangeAspect="1"/>
          </p:cNvGraphicFramePr>
          <p:nvPr/>
        </p:nvGraphicFramePr>
        <p:xfrm>
          <a:off x="26988" y="0"/>
          <a:ext cx="44450" cy="1133475"/>
        </p:xfrm>
        <a:graphic>
          <a:graphicData uri="http://schemas.openxmlformats.org/presentationml/2006/ole">
            <mc:AlternateContent xmlns:mc="http://schemas.openxmlformats.org/markup-compatibility/2006">
              <mc:Choice xmlns:v="urn:schemas-microsoft-com:vml" Requires="v">
                <p:oleObj spid="_x0000_s107597" r:id="rId7" imgW="6687483" imgH="704948" progId="PBrush">
                  <p:embed/>
                </p:oleObj>
              </mc:Choice>
              <mc:Fallback>
                <p:oleObj r:id="rId7"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44450" cy="113347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6"/>
          <p:cNvSpPr txBox="1">
            <a:spLocks noChangeArrowheads="1"/>
          </p:cNvSpPr>
          <p:nvPr/>
        </p:nvSpPr>
        <p:spPr>
          <a:xfrm>
            <a:off x="8353425" y="6480175"/>
            <a:ext cx="682625" cy="333375"/>
          </a:xfrm>
          <a:prstGeom prst="rect">
            <a:avLst/>
          </a:prstGeom>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fld id="{722893C6-9820-004B-9C86-BC7ECD01795F}" type="slidenum">
              <a:rPr lang="en-US" altLang="zh-CN" smtClean="0"/>
              <a:pPr algn="ctr" eaLnBrk="1" hangingPunct="1">
                <a:defRPr/>
              </a:pPr>
              <a:t>‹#›</a:t>
            </a:fld>
            <a:endParaRPr lang="zh-CN" altLang="en-US" smtClean="0"/>
          </a:p>
        </p:txBody>
      </p:sp>
      <p:pic>
        <p:nvPicPr>
          <p:cNvPr id="10"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97638"/>
            <a:ext cx="9144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10"/>
          <p:cNvGraphicFramePr>
            <a:graphicFrameLocks noChangeAspect="1"/>
          </p:cNvGraphicFramePr>
          <p:nvPr/>
        </p:nvGraphicFramePr>
        <p:xfrm>
          <a:off x="1106488" y="1090613"/>
          <a:ext cx="6767512" cy="42862"/>
        </p:xfrm>
        <a:graphic>
          <a:graphicData uri="http://schemas.openxmlformats.org/presentationml/2006/ole">
            <mc:AlternateContent xmlns:mc="http://schemas.openxmlformats.org/markup-compatibility/2006">
              <mc:Choice xmlns:v="urn:schemas-microsoft-com:vml" Requires="v">
                <p:oleObj spid="_x0000_s107598" r:id="rId8" imgW="6687483" imgH="704948" progId="PBrush">
                  <p:embed/>
                </p:oleObj>
              </mc:Choice>
              <mc:Fallback>
                <p:oleObj r:id="rId8"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488" y="1090613"/>
                        <a:ext cx="6767512"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11"/>
          <p:cNvSpPr txBox="1">
            <a:spLocks noChangeArrowheads="1"/>
          </p:cNvSpPr>
          <p:nvPr/>
        </p:nvSpPr>
        <p:spPr bwMode="auto">
          <a:xfrm>
            <a:off x="827088" y="6519863"/>
            <a:ext cx="7605712" cy="36671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lang="pt-BR" altLang="zh-CN" b="1" dirty="0" smtClean="0"/>
              <a:t>ES42</a:t>
            </a:r>
            <a:r>
              <a:rPr lang="zh-CN" altLang="en-US" b="1" dirty="0" smtClean="0"/>
              <a:t> </a:t>
            </a:r>
            <a:r>
              <a:rPr lang="en-US" altLang="zh-CN" b="1" dirty="0" smtClean="0"/>
              <a:t>AIRWORTHINESS</a:t>
            </a:r>
            <a:r>
              <a:rPr lang="zh-CN" altLang="en-US" b="1" dirty="0" smtClean="0"/>
              <a:t> 客舱安全专题</a:t>
            </a:r>
          </a:p>
        </p:txBody>
      </p:sp>
      <p:graphicFrame>
        <p:nvGraphicFramePr>
          <p:cNvPr id="13" name="Object 12"/>
          <p:cNvGraphicFramePr>
            <a:graphicFrameLocks noChangeAspect="1"/>
          </p:cNvGraphicFramePr>
          <p:nvPr/>
        </p:nvGraphicFramePr>
        <p:xfrm>
          <a:off x="0" y="55563"/>
          <a:ext cx="6767513" cy="42862"/>
        </p:xfrm>
        <a:graphic>
          <a:graphicData uri="http://schemas.openxmlformats.org/presentationml/2006/ole">
            <mc:AlternateContent xmlns:mc="http://schemas.openxmlformats.org/markup-compatibility/2006">
              <mc:Choice xmlns:v="urn:schemas-microsoft-com:vml" Requires="v">
                <p:oleObj spid="_x0000_s107599" r:id="rId9" imgW="6687483" imgH="704948" progId="PBrush">
                  <p:embed/>
                </p:oleObj>
              </mc:Choice>
              <mc:Fallback>
                <p:oleObj r:id="rId9"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563"/>
                        <a:ext cx="6767513"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26988" y="0"/>
          <a:ext cx="44450" cy="1133475"/>
        </p:xfrm>
        <a:graphic>
          <a:graphicData uri="http://schemas.openxmlformats.org/presentationml/2006/ole">
            <mc:AlternateContent xmlns:mc="http://schemas.openxmlformats.org/markup-compatibility/2006">
              <mc:Choice xmlns:v="urn:schemas-microsoft-com:vml" Requires="v">
                <p:oleObj spid="_x0000_s107600" r:id="rId10" imgW="6687483" imgH="704948" progId="PBrush">
                  <p:embed/>
                </p:oleObj>
              </mc:Choice>
              <mc:Fallback>
                <p:oleObj r:id="rId10" imgW="6687483" imgH="70494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44450" cy="113347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ectangle 6"/>
          <p:cNvSpPr txBox="1">
            <a:spLocks noChangeArrowheads="1"/>
          </p:cNvSpPr>
          <p:nvPr userDrawn="1"/>
        </p:nvSpPr>
        <p:spPr>
          <a:xfrm>
            <a:off x="8353425" y="6480175"/>
            <a:ext cx="682625" cy="333375"/>
          </a:xfrm>
          <a:prstGeom prst="rect">
            <a:avLst/>
          </a:prstGeom>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fld id="{B208E99C-E6F5-4840-A02C-FED90EB6D7E3}" type="slidenum">
              <a:rPr lang="en-US" altLang="zh-CN" smtClean="0"/>
              <a:pPr algn="ctr" eaLnBrk="1" hangingPunct="1">
                <a:defRPr/>
              </a:pPr>
              <a:t>‹#›</a:t>
            </a:fld>
            <a:endParaRPr lang="zh-CN" altLang="en-US" smtClean="0"/>
          </a:p>
        </p:txBody>
      </p:sp>
      <p:sp>
        <p:nvSpPr>
          <p:cNvPr id="2" name="标题 1"/>
          <p:cNvSpPr>
            <a:spLocks noGrp="1"/>
          </p:cNvSpPr>
          <p:nvPr>
            <p:ph type="title"/>
          </p:nvPr>
        </p:nvSpPr>
        <p:spPr>
          <a:xfrm>
            <a:off x="476250" y="188640"/>
            <a:ext cx="8229600" cy="809625"/>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5pPr>
              <a:buFont typeface="Wingdings" pitchFamily="2" charset="2"/>
              <a:buChar char="ü"/>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Rectangle 5"/>
          <p:cNvSpPr>
            <a:spLocks noGrp="1" noChangeArrowheads="1"/>
          </p:cNvSpPr>
          <p:nvPr>
            <p:ph type="ftr" sz="quarter" idx="10"/>
          </p:nvPr>
        </p:nvSpPr>
        <p:spPr>
          <a:xfrm>
            <a:off x="3124200" y="6143625"/>
            <a:ext cx="2895600" cy="476250"/>
          </a:xfrm>
          <a:prstGeom prst="rect">
            <a:avLst/>
          </a:prstGeom>
        </p:spPr>
        <p:txBody>
          <a:bodyPr/>
          <a:lstStyle>
            <a:lvl1pPr eaLnBrk="1" hangingPunct="1">
              <a:defRPr>
                <a:ea typeface="宋体" charset="-122"/>
              </a:defRPr>
            </a:lvl1pPr>
          </a:lstStyle>
          <a:p>
            <a:pPr>
              <a:defRPr/>
            </a:pPr>
            <a:endParaRPr lang="zh-CN" altLang="en-US"/>
          </a:p>
        </p:txBody>
      </p:sp>
    </p:spTree>
    <p:extLst>
      <p:ext uri="{BB962C8B-B14F-4D97-AF65-F5344CB8AC3E}">
        <p14:creationId xmlns:p14="http://schemas.microsoft.com/office/powerpoint/2010/main" val="5656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vmlDrawing" Target="../drawings/vmlDrawing1.vml"/><Relationship Id="rId5" Type="http://schemas.openxmlformats.org/officeDocument/2006/relationships/image" Target="../media/image2.png"/><Relationship Id="rId6" Type="http://schemas.openxmlformats.org/officeDocument/2006/relationships/oleObject" Target="../embeddings/oleObject1.bin"/><Relationship Id="rId7" Type="http://schemas.openxmlformats.org/officeDocument/2006/relationships/image" Target="../media/image1.png"/><Relationship Id="rId8" Type="http://schemas.openxmlformats.org/officeDocument/2006/relationships/oleObject" Target="../embeddings/oleObject2.bin"/><Relationship Id="rId9" Type="http://schemas.openxmlformats.org/officeDocument/2006/relationships/oleObject" Target="../embeddings/oleObject3.bin"/><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vmlDrawing" Target="../drawings/vmlDrawing3.vml"/><Relationship Id="rId5" Type="http://schemas.openxmlformats.org/officeDocument/2006/relationships/image" Target="../media/image2.png"/><Relationship Id="rId6" Type="http://schemas.openxmlformats.org/officeDocument/2006/relationships/oleObject" Target="../embeddings/oleObject10.bin"/><Relationship Id="rId7" Type="http://schemas.openxmlformats.org/officeDocument/2006/relationships/image" Target="../media/image1.png"/><Relationship Id="rId8" Type="http://schemas.openxmlformats.org/officeDocument/2006/relationships/oleObject" Target="../embeddings/oleObject11.bin"/><Relationship Id="rId9" Type="http://schemas.openxmlformats.org/officeDocument/2006/relationships/oleObject" Target="../embeddings/oleObject12.bin"/><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497638"/>
            <a:ext cx="9144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7" name="Object 10"/>
          <p:cNvGraphicFramePr>
            <a:graphicFrameLocks noChangeAspect="1"/>
          </p:cNvGraphicFramePr>
          <p:nvPr/>
        </p:nvGraphicFramePr>
        <p:xfrm>
          <a:off x="1106488" y="1090613"/>
          <a:ext cx="6767512" cy="42862"/>
        </p:xfrm>
        <a:graphic>
          <a:graphicData uri="http://schemas.openxmlformats.org/presentationml/2006/ole">
            <mc:AlternateContent xmlns:mc="http://schemas.openxmlformats.org/markup-compatibility/2006">
              <mc:Choice xmlns:v="urn:schemas-microsoft-com:vml" Requires="v">
                <p:oleObj spid="_x0000_s1071" r:id="rId6" imgW="6687483" imgH="704948" progId="PBrush">
                  <p:embed/>
                </p:oleObj>
              </mc:Choice>
              <mc:Fallback>
                <p:oleObj r:id="rId6" imgW="6687483" imgH="704948" progId="PBrush">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8" y="1090613"/>
                        <a:ext cx="6767512"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8" name="Text Box 11"/>
          <p:cNvSpPr txBox="1">
            <a:spLocks noChangeArrowheads="1"/>
          </p:cNvSpPr>
          <p:nvPr/>
        </p:nvSpPr>
        <p:spPr bwMode="auto">
          <a:xfrm>
            <a:off x="827088" y="6519863"/>
            <a:ext cx="7605712" cy="36671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lang="pt-BR" altLang="zh-CN" b="1" dirty="0" smtClean="0"/>
              <a:t>ES42</a:t>
            </a:r>
            <a:r>
              <a:rPr lang="zh-CN" altLang="en-US" b="1" dirty="0" smtClean="0"/>
              <a:t> </a:t>
            </a:r>
            <a:r>
              <a:rPr lang="en-US" altLang="zh-CN" b="1" dirty="0" smtClean="0"/>
              <a:t>AIRWORTHINESS</a:t>
            </a:r>
            <a:r>
              <a:rPr lang="zh-CN" altLang="en-US" b="1" dirty="0" smtClean="0"/>
              <a:t> 客舱安全专题</a:t>
            </a:r>
          </a:p>
        </p:txBody>
      </p:sp>
      <p:graphicFrame>
        <p:nvGraphicFramePr>
          <p:cNvPr id="1029" name="Object 12"/>
          <p:cNvGraphicFramePr>
            <a:graphicFrameLocks noChangeAspect="1"/>
          </p:cNvGraphicFramePr>
          <p:nvPr/>
        </p:nvGraphicFramePr>
        <p:xfrm>
          <a:off x="0" y="55563"/>
          <a:ext cx="6767513" cy="42862"/>
        </p:xfrm>
        <a:graphic>
          <a:graphicData uri="http://schemas.openxmlformats.org/presentationml/2006/ole">
            <mc:AlternateContent xmlns:mc="http://schemas.openxmlformats.org/markup-compatibility/2006">
              <mc:Choice xmlns:v="urn:schemas-microsoft-com:vml" Requires="v">
                <p:oleObj spid="_x0000_s1072" r:id="rId8" imgW="6687483" imgH="704948" progId="PBrush">
                  <p:embed/>
                </p:oleObj>
              </mc:Choice>
              <mc:Fallback>
                <p:oleObj r:id="rId8" imgW="6687483" imgH="704948" progId="PBrush">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5563"/>
                        <a:ext cx="6767513"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0" name="Object 13"/>
          <p:cNvGraphicFramePr>
            <a:graphicFrameLocks noChangeAspect="1"/>
          </p:cNvGraphicFramePr>
          <p:nvPr/>
        </p:nvGraphicFramePr>
        <p:xfrm>
          <a:off x="26988" y="0"/>
          <a:ext cx="44450" cy="1133475"/>
        </p:xfrm>
        <a:graphic>
          <a:graphicData uri="http://schemas.openxmlformats.org/presentationml/2006/ole">
            <mc:AlternateContent xmlns:mc="http://schemas.openxmlformats.org/markup-compatibility/2006">
              <mc:Choice xmlns:v="urn:schemas-microsoft-com:vml" Requires="v">
                <p:oleObj spid="_x0000_s1073" r:id="rId9" imgW="6687483" imgH="704948" progId="PBrush">
                  <p:embed/>
                </p:oleObj>
              </mc:Choice>
              <mc:Fallback>
                <p:oleObj r:id="rId9" imgW="6687483" imgH="704948" progId="PBrush">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88" y="0"/>
                        <a:ext cx="44450" cy="113347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1" name="Rectangle 2"/>
          <p:cNvSpPr>
            <a:spLocks noGrp="1" noChangeArrowheads="1"/>
          </p:cNvSpPr>
          <p:nvPr>
            <p:ph type="title"/>
          </p:nvPr>
        </p:nvSpPr>
        <p:spPr bwMode="auto">
          <a:xfrm>
            <a:off x="476250" y="233363"/>
            <a:ext cx="82296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3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p:txBody>
      </p:sp>
    </p:spTree>
  </p:cSld>
  <p:clrMap bg1="lt1" tx1="dk1" bg2="lt2" tx2="dk2" accent1="accent1" accent2="accent2" accent3="accent3" accent4="accent4" accent5="accent5" accent6="accent6" hlink="hlink" folHlink="folHlink"/>
  <p:sldLayoutIdLst>
    <p:sldLayoutId id="2147484015" r:id="rId1"/>
    <p:sldLayoutId id="2147484016" r:id="rId2"/>
  </p:sldLayoutIdLst>
  <p:txStyles>
    <p:titleStyle>
      <a:lvl1pPr algn="ctr" rtl="0" eaLnBrk="0" fontAlgn="base" hangingPunct="0">
        <a:spcBef>
          <a:spcPct val="0"/>
        </a:spcBef>
        <a:spcAft>
          <a:spcPct val="0"/>
        </a:spcAft>
        <a:defRPr sz="4000" b="1">
          <a:solidFill>
            <a:srgbClr val="990033"/>
          </a:solidFill>
          <a:latin typeface="+mj-lt"/>
          <a:ea typeface="+mj-ea"/>
          <a:cs typeface="+mj-cs"/>
        </a:defRPr>
      </a:lvl1pPr>
      <a:lvl2pPr algn="ctr" rtl="0" eaLnBrk="0" fontAlgn="base" hangingPunct="0">
        <a:spcBef>
          <a:spcPct val="0"/>
        </a:spcBef>
        <a:spcAft>
          <a:spcPct val="0"/>
        </a:spcAft>
        <a:defRPr sz="4000" b="1">
          <a:solidFill>
            <a:srgbClr val="990033"/>
          </a:solidFill>
          <a:latin typeface="Times New Roman" pitchFamily="18" charset="0"/>
          <a:ea typeface="黑体" pitchFamily="2" charset="-122"/>
        </a:defRPr>
      </a:lvl2pPr>
      <a:lvl3pPr algn="ctr" rtl="0" eaLnBrk="0" fontAlgn="base" hangingPunct="0">
        <a:spcBef>
          <a:spcPct val="0"/>
        </a:spcBef>
        <a:spcAft>
          <a:spcPct val="0"/>
        </a:spcAft>
        <a:defRPr sz="4000" b="1">
          <a:solidFill>
            <a:srgbClr val="990033"/>
          </a:solidFill>
          <a:latin typeface="Times New Roman" pitchFamily="18" charset="0"/>
          <a:ea typeface="黑体" pitchFamily="2" charset="-122"/>
        </a:defRPr>
      </a:lvl3pPr>
      <a:lvl4pPr algn="ctr" rtl="0" eaLnBrk="0" fontAlgn="base" hangingPunct="0">
        <a:spcBef>
          <a:spcPct val="0"/>
        </a:spcBef>
        <a:spcAft>
          <a:spcPct val="0"/>
        </a:spcAft>
        <a:defRPr sz="4000" b="1">
          <a:solidFill>
            <a:srgbClr val="990033"/>
          </a:solidFill>
          <a:latin typeface="Times New Roman" pitchFamily="18" charset="0"/>
          <a:ea typeface="黑体" pitchFamily="2" charset="-122"/>
        </a:defRPr>
      </a:lvl4pPr>
      <a:lvl5pPr algn="ctr" rtl="0" eaLnBrk="0" fontAlgn="base" hangingPunct="0">
        <a:spcBef>
          <a:spcPct val="0"/>
        </a:spcBef>
        <a:spcAft>
          <a:spcPct val="0"/>
        </a:spcAft>
        <a:defRPr sz="4000" b="1">
          <a:solidFill>
            <a:srgbClr val="990033"/>
          </a:solidFill>
          <a:latin typeface="Times New Roman" pitchFamily="18" charset="0"/>
          <a:ea typeface="黑体" pitchFamily="2" charset="-122"/>
        </a:defRPr>
      </a:lvl5pPr>
      <a:lvl6pPr marL="457200" algn="ctr" rtl="0" eaLnBrk="1" fontAlgn="base" hangingPunct="1">
        <a:spcBef>
          <a:spcPct val="0"/>
        </a:spcBef>
        <a:spcAft>
          <a:spcPct val="0"/>
        </a:spcAft>
        <a:defRPr sz="4000" b="1">
          <a:solidFill>
            <a:srgbClr val="990033"/>
          </a:solidFill>
          <a:latin typeface="Times New Roman" pitchFamily="18" charset="0"/>
          <a:ea typeface="黑体" pitchFamily="2" charset="-122"/>
        </a:defRPr>
      </a:lvl6pPr>
      <a:lvl7pPr marL="914400" algn="ctr" rtl="0" eaLnBrk="1" fontAlgn="base" hangingPunct="1">
        <a:spcBef>
          <a:spcPct val="0"/>
        </a:spcBef>
        <a:spcAft>
          <a:spcPct val="0"/>
        </a:spcAft>
        <a:defRPr sz="4000" b="1">
          <a:solidFill>
            <a:srgbClr val="990033"/>
          </a:solidFill>
          <a:latin typeface="Times New Roman" pitchFamily="18" charset="0"/>
          <a:ea typeface="黑体" pitchFamily="2" charset="-122"/>
        </a:defRPr>
      </a:lvl7pPr>
      <a:lvl8pPr marL="1371600" algn="ctr" rtl="0" eaLnBrk="1" fontAlgn="base" hangingPunct="1">
        <a:spcBef>
          <a:spcPct val="0"/>
        </a:spcBef>
        <a:spcAft>
          <a:spcPct val="0"/>
        </a:spcAft>
        <a:defRPr sz="4000" b="1">
          <a:solidFill>
            <a:srgbClr val="990033"/>
          </a:solidFill>
          <a:latin typeface="Times New Roman" pitchFamily="18" charset="0"/>
          <a:ea typeface="黑体" pitchFamily="2" charset="-122"/>
        </a:defRPr>
      </a:lvl8pPr>
      <a:lvl9pPr marL="1828800" algn="ctr" rtl="0" eaLnBrk="1" fontAlgn="base" hangingPunct="1">
        <a:spcBef>
          <a:spcPct val="0"/>
        </a:spcBef>
        <a:spcAft>
          <a:spcPct val="0"/>
        </a:spcAft>
        <a:defRPr sz="4000" b="1">
          <a:solidFill>
            <a:srgbClr val="990033"/>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sz="2400" b="1">
          <a:solidFill>
            <a:srgbClr val="000066"/>
          </a:solidFill>
          <a:latin typeface="+mn-lt"/>
          <a:ea typeface="+mn-ea"/>
          <a:cs typeface="+mn-cs"/>
        </a:defRPr>
      </a:lvl1pPr>
      <a:lvl2pPr marL="742950" indent="-285750" algn="l" rtl="0" eaLnBrk="0" fontAlgn="base" hangingPunct="0">
        <a:spcBef>
          <a:spcPct val="20000"/>
        </a:spcBef>
        <a:spcAft>
          <a:spcPct val="0"/>
        </a:spcAft>
        <a:buChar char="–"/>
        <a:defRPr sz="2000" b="1">
          <a:solidFill>
            <a:srgbClr val="000066"/>
          </a:solidFill>
          <a:latin typeface="+mn-lt"/>
          <a:ea typeface="+mn-ea"/>
        </a:defRPr>
      </a:lvl2pPr>
      <a:lvl3pPr marL="1143000" indent="-228600" algn="l" rtl="0" eaLnBrk="0" fontAlgn="base" hangingPunct="0">
        <a:spcBef>
          <a:spcPct val="20000"/>
        </a:spcBef>
        <a:spcAft>
          <a:spcPct val="0"/>
        </a:spcAft>
        <a:buChar char="•"/>
        <a:defRPr sz="1600" b="1">
          <a:solidFill>
            <a:srgbClr val="000066"/>
          </a:solidFill>
          <a:latin typeface="+mn-lt"/>
          <a:ea typeface="+mn-ea"/>
        </a:defRPr>
      </a:lvl3pPr>
      <a:lvl4pPr marL="1600200" indent="-228600" algn="l" rtl="0" eaLnBrk="0" fontAlgn="base" hangingPunct="0">
        <a:spcBef>
          <a:spcPct val="20000"/>
        </a:spcBef>
        <a:spcAft>
          <a:spcPct val="0"/>
        </a:spcAft>
        <a:buChar char="–"/>
        <a:defRPr sz="1200" b="1">
          <a:solidFill>
            <a:srgbClr val="000066"/>
          </a:solidFill>
          <a:latin typeface="+mn-lt"/>
          <a:ea typeface="+mn-ea"/>
        </a:defRPr>
      </a:lvl4pPr>
      <a:lvl5pPr marL="2057400" indent="-228600" algn="l" rtl="0" eaLnBrk="0" fontAlgn="base" hangingPunct="0">
        <a:spcBef>
          <a:spcPct val="20000"/>
        </a:spcBef>
        <a:spcAft>
          <a:spcPct val="0"/>
        </a:spcAft>
        <a:buChar char="»"/>
        <a:defRPr sz="2000">
          <a:solidFill>
            <a:srgbClr val="000066"/>
          </a:solidFill>
          <a:latin typeface="Arial" pitchFamily="34" charset="0"/>
          <a:ea typeface="+mn-ea"/>
        </a:defRPr>
      </a:lvl5pPr>
      <a:lvl6pPr marL="2514600" indent="-228600" algn="l" rtl="0" eaLnBrk="1" fontAlgn="base" hangingPunct="1">
        <a:spcBef>
          <a:spcPct val="20000"/>
        </a:spcBef>
        <a:spcAft>
          <a:spcPct val="0"/>
        </a:spcAft>
        <a:defRPr sz="2000">
          <a:solidFill>
            <a:srgbClr val="000066"/>
          </a:solidFill>
          <a:latin typeface="Arial" pitchFamily="34" charset="0"/>
          <a:ea typeface="+mn-ea"/>
        </a:defRPr>
      </a:lvl6pPr>
      <a:lvl7pPr marL="2971800" indent="-228600" algn="l" rtl="0" eaLnBrk="1" fontAlgn="base" hangingPunct="1">
        <a:spcBef>
          <a:spcPct val="20000"/>
        </a:spcBef>
        <a:spcAft>
          <a:spcPct val="0"/>
        </a:spcAft>
        <a:defRPr sz="2000">
          <a:solidFill>
            <a:srgbClr val="000066"/>
          </a:solidFill>
          <a:latin typeface="Arial" pitchFamily="34" charset="0"/>
          <a:ea typeface="+mn-ea"/>
        </a:defRPr>
      </a:lvl7pPr>
      <a:lvl8pPr marL="3429000" indent="-228600" algn="l" rtl="0" eaLnBrk="1" fontAlgn="base" hangingPunct="1">
        <a:spcBef>
          <a:spcPct val="20000"/>
        </a:spcBef>
        <a:spcAft>
          <a:spcPct val="0"/>
        </a:spcAft>
        <a:defRPr sz="2000">
          <a:solidFill>
            <a:srgbClr val="000066"/>
          </a:solidFill>
          <a:latin typeface="Arial" pitchFamily="34" charset="0"/>
          <a:ea typeface="+mn-ea"/>
        </a:defRPr>
      </a:lvl8pPr>
      <a:lvl9pPr marL="3886200" indent="-228600" algn="l" rtl="0" eaLnBrk="1" fontAlgn="base" hangingPunct="1">
        <a:spcBef>
          <a:spcPct val="20000"/>
        </a:spcBef>
        <a:spcAft>
          <a:spcPct val="0"/>
        </a:spcAft>
        <a:defRPr sz="2000">
          <a:solidFill>
            <a:srgbClr val="000066"/>
          </a:solidFill>
          <a:latin typeface="Arial" pitchFamily="3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497638"/>
            <a:ext cx="91440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5" name="Object 10"/>
          <p:cNvGraphicFramePr>
            <a:graphicFrameLocks noChangeAspect="1"/>
          </p:cNvGraphicFramePr>
          <p:nvPr/>
        </p:nvGraphicFramePr>
        <p:xfrm>
          <a:off x="1106488" y="1090613"/>
          <a:ext cx="6767512" cy="42862"/>
        </p:xfrm>
        <a:graphic>
          <a:graphicData uri="http://schemas.openxmlformats.org/presentationml/2006/ole">
            <mc:AlternateContent xmlns:mc="http://schemas.openxmlformats.org/markup-compatibility/2006">
              <mc:Choice xmlns:v="urn:schemas-microsoft-com:vml" Requires="v">
                <p:oleObj spid="_x0000_s3120" r:id="rId6" imgW="6687483" imgH="704948" progId="PBrush">
                  <p:embed/>
                </p:oleObj>
              </mc:Choice>
              <mc:Fallback>
                <p:oleObj r:id="rId6" imgW="6687483" imgH="704948" progId="PBrush">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8" y="1090613"/>
                        <a:ext cx="6767512"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2" name="Text Box 11"/>
          <p:cNvSpPr txBox="1">
            <a:spLocks noChangeArrowheads="1"/>
          </p:cNvSpPr>
          <p:nvPr/>
        </p:nvSpPr>
        <p:spPr bwMode="auto">
          <a:xfrm>
            <a:off x="827088" y="6519863"/>
            <a:ext cx="7605712" cy="36671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defRPr/>
            </a:pPr>
            <a:r>
              <a:rPr lang="pt-BR" altLang="zh-CN" b="1" dirty="0" smtClean="0"/>
              <a:t>ES42</a:t>
            </a:r>
            <a:r>
              <a:rPr lang="zh-CN" altLang="en-US" b="1" dirty="0" smtClean="0"/>
              <a:t> </a:t>
            </a:r>
            <a:r>
              <a:rPr lang="en-US" altLang="zh-CN" b="1" dirty="0" smtClean="0"/>
              <a:t>AIRWORTHINESS</a:t>
            </a:r>
            <a:r>
              <a:rPr lang="zh-CN" altLang="en-US" b="1" dirty="0" smtClean="0"/>
              <a:t> 客舱安全专题</a:t>
            </a:r>
          </a:p>
        </p:txBody>
      </p:sp>
      <p:graphicFrame>
        <p:nvGraphicFramePr>
          <p:cNvPr id="3077" name="Object 12"/>
          <p:cNvGraphicFramePr>
            <a:graphicFrameLocks noChangeAspect="1"/>
          </p:cNvGraphicFramePr>
          <p:nvPr/>
        </p:nvGraphicFramePr>
        <p:xfrm>
          <a:off x="0" y="55563"/>
          <a:ext cx="6767513" cy="42862"/>
        </p:xfrm>
        <a:graphic>
          <a:graphicData uri="http://schemas.openxmlformats.org/presentationml/2006/ole">
            <mc:AlternateContent xmlns:mc="http://schemas.openxmlformats.org/markup-compatibility/2006">
              <mc:Choice xmlns:v="urn:schemas-microsoft-com:vml" Requires="v">
                <p:oleObj spid="_x0000_s3121" r:id="rId8" imgW="6687483" imgH="704948" progId="PBrush">
                  <p:embed/>
                </p:oleObj>
              </mc:Choice>
              <mc:Fallback>
                <p:oleObj r:id="rId8" imgW="6687483" imgH="704948" progId="PBrush">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5563"/>
                        <a:ext cx="6767513" cy="4286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8" name="Object 13"/>
          <p:cNvGraphicFramePr>
            <a:graphicFrameLocks noChangeAspect="1"/>
          </p:cNvGraphicFramePr>
          <p:nvPr/>
        </p:nvGraphicFramePr>
        <p:xfrm>
          <a:off x="26988" y="0"/>
          <a:ext cx="44450" cy="1133475"/>
        </p:xfrm>
        <a:graphic>
          <a:graphicData uri="http://schemas.openxmlformats.org/presentationml/2006/ole">
            <mc:AlternateContent xmlns:mc="http://schemas.openxmlformats.org/markup-compatibility/2006">
              <mc:Choice xmlns:v="urn:schemas-microsoft-com:vml" Requires="v">
                <p:oleObj spid="_x0000_s3122" r:id="rId9" imgW="6687483" imgH="704948" progId="PBrush">
                  <p:embed/>
                </p:oleObj>
              </mc:Choice>
              <mc:Fallback>
                <p:oleObj r:id="rId9" imgW="6687483" imgH="704948" progId="PBrush">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88" y="0"/>
                        <a:ext cx="44450" cy="1133475"/>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9" name="Rectangle 2"/>
          <p:cNvSpPr>
            <a:spLocks noGrp="1" noChangeArrowheads="1"/>
          </p:cNvSpPr>
          <p:nvPr>
            <p:ph type="title"/>
          </p:nvPr>
        </p:nvSpPr>
        <p:spPr bwMode="auto">
          <a:xfrm>
            <a:off x="476250" y="233363"/>
            <a:ext cx="82296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3080" name="Rectangle 3"/>
          <p:cNvSpPr>
            <a:spLocks noGrp="1" noChangeArrowheads="1"/>
          </p:cNvSpPr>
          <p:nvPr>
            <p:ph type="body" idx="1"/>
          </p:nvPr>
        </p:nvSpPr>
        <p:spPr bwMode="auto">
          <a:xfrm>
            <a:off x="457200" y="1268413"/>
            <a:ext cx="82296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p:txBody>
      </p:sp>
      <p:sp>
        <p:nvSpPr>
          <p:cNvPr id="14" name="Rectangle 6"/>
          <p:cNvSpPr txBox="1">
            <a:spLocks noChangeArrowheads="1"/>
          </p:cNvSpPr>
          <p:nvPr/>
        </p:nvSpPr>
        <p:spPr>
          <a:xfrm>
            <a:off x="8353425" y="6480175"/>
            <a:ext cx="682625" cy="333375"/>
          </a:xfrm>
          <a:prstGeom prst="rect">
            <a:avLst/>
          </a:prstGeom>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fld id="{1F59456A-A1B7-254F-AA02-005EF5F0FEB7}" type="slidenum">
              <a:rPr lang="en-US" altLang="zh-CN" smtClean="0"/>
              <a:pPr algn="ctr" eaLnBrk="1" hangingPunct="1">
                <a:defRPr/>
              </a:pPr>
              <a:t>‹#›</a:t>
            </a:fld>
            <a:endParaRPr lang="zh-CN" altLang="en-US" smtClean="0"/>
          </a:p>
        </p:txBody>
      </p:sp>
    </p:spTree>
  </p:cSld>
  <p:clrMap bg1="lt1" tx1="dk1" bg2="lt2" tx2="dk2" accent1="accent1" accent2="accent2" accent3="accent3" accent4="accent4" accent5="accent5" accent6="accent6" hlink="hlink" folHlink="folHlink"/>
  <p:sldLayoutIdLst>
    <p:sldLayoutId id="2147484017" r:id="rId1"/>
    <p:sldLayoutId id="2147484018" r:id="rId2"/>
  </p:sldLayoutIdLst>
  <p:hf hdr="0" ftr="0" dt="0"/>
  <p:txStyles>
    <p:titleStyle>
      <a:lvl1pPr algn="l" rtl="0" eaLnBrk="0" fontAlgn="base" hangingPunct="0">
        <a:spcBef>
          <a:spcPct val="0"/>
        </a:spcBef>
        <a:spcAft>
          <a:spcPct val="0"/>
        </a:spcAft>
        <a:defRPr sz="3200" b="1">
          <a:solidFill>
            <a:srgbClr val="990033"/>
          </a:solidFill>
          <a:latin typeface="+mj-lt"/>
          <a:ea typeface="+mj-ea"/>
          <a:cs typeface="+mj-cs"/>
        </a:defRPr>
      </a:lvl1pPr>
      <a:lvl2pPr algn="l" rtl="0" eaLnBrk="0" fontAlgn="base" hangingPunct="0">
        <a:spcBef>
          <a:spcPct val="0"/>
        </a:spcBef>
        <a:spcAft>
          <a:spcPct val="0"/>
        </a:spcAft>
        <a:defRPr sz="3200" b="1">
          <a:solidFill>
            <a:srgbClr val="990033"/>
          </a:solidFill>
          <a:latin typeface="Times New Roman" pitchFamily="18" charset="0"/>
          <a:ea typeface="黑体" pitchFamily="2" charset="-122"/>
        </a:defRPr>
      </a:lvl2pPr>
      <a:lvl3pPr algn="l" rtl="0" eaLnBrk="0" fontAlgn="base" hangingPunct="0">
        <a:spcBef>
          <a:spcPct val="0"/>
        </a:spcBef>
        <a:spcAft>
          <a:spcPct val="0"/>
        </a:spcAft>
        <a:defRPr sz="3200" b="1">
          <a:solidFill>
            <a:srgbClr val="990033"/>
          </a:solidFill>
          <a:latin typeface="Times New Roman" pitchFamily="18" charset="0"/>
          <a:ea typeface="黑体" pitchFamily="2" charset="-122"/>
        </a:defRPr>
      </a:lvl3pPr>
      <a:lvl4pPr algn="l" rtl="0" eaLnBrk="0" fontAlgn="base" hangingPunct="0">
        <a:spcBef>
          <a:spcPct val="0"/>
        </a:spcBef>
        <a:spcAft>
          <a:spcPct val="0"/>
        </a:spcAft>
        <a:defRPr sz="3200" b="1">
          <a:solidFill>
            <a:srgbClr val="990033"/>
          </a:solidFill>
          <a:latin typeface="Times New Roman" pitchFamily="18" charset="0"/>
          <a:ea typeface="黑体" pitchFamily="2" charset="-122"/>
        </a:defRPr>
      </a:lvl4pPr>
      <a:lvl5pPr algn="l" rtl="0" eaLnBrk="0" fontAlgn="base" hangingPunct="0">
        <a:spcBef>
          <a:spcPct val="0"/>
        </a:spcBef>
        <a:spcAft>
          <a:spcPct val="0"/>
        </a:spcAft>
        <a:defRPr sz="3200" b="1">
          <a:solidFill>
            <a:srgbClr val="990033"/>
          </a:solidFill>
          <a:latin typeface="Times New Roman" pitchFamily="18" charset="0"/>
          <a:ea typeface="黑体" pitchFamily="2" charset="-122"/>
        </a:defRPr>
      </a:lvl5pPr>
      <a:lvl6pPr marL="457200" algn="l" rtl="0" eaLnBrk="0" fontAlgn="base" hangingPunct="0">
        <a:spcBef>
          <a:spcPct val="0"/>
        </a:spcBef>
        <a:spcAft>
          <a:spcPct val="0"/>
        </a:spcAft>
        <a:defRPr sz="3200" b="1">
          <a:solidFill>
            <a:srgbClr val="990033"/>
          </a:solidFill>
          <a:latin typeface="Times New Roman" pitchFamily="18" charset="0"/>
          <a:ea typeface="黑体" pitchFamily="2" charset="-122"/>
        </a:defRPr>
      </a:lvl6pPr>
      <a:lvl7pPr marL="914400" algn="l" rtl="0" eaLnBrk="0" fontAlgn="base" hangingPunct="0">
        <a:spcBef>
          <a:spcPct val="0"/>
        </a:spcBef>
        <a:spcAft>
          <a:spcPct val="0"/>
        </a:spcAft>
        <a:defRPr sz="3200" b="1">
          <a:solidFill>
            <a:srgbClr val="990033"/>
          </a:solidFill>
          <a:latin typeface="Times New Roman" pitchFamily="18" charset="0"/>
          <a:ea typeface="黑体" pitchFamily="2" charset="-122"/>
        </a:defRPr>
      </a:lvl7pPr>
      <a:lvl8pPr marL="1371600" algn="l" rtl="0" eaLnBrk="0" fontAlgn="base" hangingPunct="0">
        <a:spcBef>
          <a:spcPct val="0"/>
        </a:spcBef>
        <a:spcAft>
          <a:spcPct val="0"/>
        </a:spcAft>
        <a:defRPr sz="3200" b="1">
          <a:solidFill>
            <a:srgbClr val="990033"/>
          </a:solidFill>
          <a:latin typeface="Times New Roman" pitchFamily="18" charset="0"/>
          <a:ea typeface="黑体" pitchFamily="2" charset="-122"/>
        </a:defRPr>
      </a:lvl8pPr>
      <a:lvl9pPr marL="1828800" algn="l" rtl="0" eaLnBrk="0" fontAlgn="base" hangingPunct="0">
        <a:spcBef>
          <a:spcPct val="0"/>
        </a:spcBef>
        <a:spcAft>
          <a:spcPct val="0"/>
        </a:spcAft>
        <a:defRPr sz="3200" b="1">
          <a:solidFill>
            <a:srgbClr val="990033"/>
          </a:solidFill>
          <a:latin typeface="Times New Roman" pitchFamily="18" charset="0"/>
          <a:ea typeface="黑体" pitchFamily="2" charset="-122"/>
        </a:defRPr>
      </a:lvl9pPr>
    </p:titleStyle>
    <p:bodyStyle>
      <a:lvl1pPr marL="342900" indent="-342900" algn="just" rtl="0" eaLnBrk="0" fontAlgn="base" hangingPunct="0">
        <a:spcBef>
          <a:spcPct val="20000"/>
        </a:spcBef>
        <a:spcAft>
          <a:spcPct val="0"/>
        </a:spcAft>
        <a:buSzPct val="100000"/>
        <a:buFont typeface="Wingdings" charset="2"/>
        <a:buChar char="Ø"/>
        <a:defRPr sz="2000" b="1">
          <a:solidFill>
            <a:srgbClr val="000066"/>
          </a:solidFill>
          <a:latin typeface="+mn-lt"/>
          <a:ea typeface="+mn-ea"/>
          <a:cs typeface="+mn-cs"/>
        </a:defRPr>
      </a:lvl1pPr>
      <a:lvl2pPr marL="742950" indent="-285750" algn="just" rtl="0" eaLnBrk="0" fontAlgn="base" hangingPunct="0">
        <a:spcBef>
          <a:spcPct val="20000"/>
        </a:spcBef>
        <a:spcAft>
          <a:spcPct val="0"/>
        </a:spcAft>
        <a:buFont typeface="Wingdings" charset="2"/>
        <a:buChar char="Q"/>
        <a:defRPr sz="2000" b="1">
          <a:solidFill>
            <a:srgbClr val="000066"/>
          </a:solidFill>
          <a:latin typeface="+mn-lt"/>
          <a:ea typeface="+mn-ea"/>
        </a:defRPr>
      </a:lvl2pPr>
      <a:lvl3pPr marL="1143000" indent="-228600" algn="just" rtl="0" eaLnBrk="0" fontAlgn="base" hangingPunct="0">
        <a:spcBef>
          <a:spcPct val="20000"/>
        </a:spcBef>
        <a:spcAft>
          <a:spcPct val="0"/>
        </a:spcAft>
        <a:buFont typeface="Wingdings" charset="2"/>
        <a:buChar char="l"/>
        <a:defRPr sz="1600">
          <a:solidFill>
            <a:srgbClr val="000066"/>
          </a:solidFill>
          <a:latin typeface="+mn-lt"/>
          <a:ea typeface="+mn-ea"/>
        </a:defRPr>
      </a:lvl3pPr>
      <a:lvl4pPr marL="1600200" indent="-228600" algn="just" rtl="0" eaLnBrk="0" fontAlgn="base" hangingPunct="0">
        <a:spcBef>
          <a:spcPct val="20000"/>
        </a:spcBef>
        <a:spcAft>
          <a:spcPct val="0"/>
        </a:spcAft>
        <a:buChar char="–"/>
        <a:defRPr sz="1600">
          <a:solidFill>
            <a:srgbClr val="000066"/>
          </a:solidFill>
          <a:latin typeface="+mn-lt"/>
          <a:ea typeface="+mn-ea"/>
        </a:defRPr>
      </a:lvl4pPr>
      <a:lvl5pPr marL="2057400" indent="-228600" algn="l" rtl="0" eaLnBrk="0" fontAlgn="base" hangingPunct="0">
        <a:spcBef>
          <a:spcPct val="20000"/>
        </a:spcBef>
        <a:spcAft>
          <a:spcPct val="0"/>
        </a:spcAft>
        <a:buChar char="»"/>
        <a:defRPr sz="2000">
          <a:solidFill>
            <a:srgbClr val="000066"/>
          </a:solidFill>
          <a:latin typeface="Arial" pitchFamily="34" charset="0"/>
          <a:ea typeface="+mj-ea"/>
        </a:defRPr>
      </a:lvl5pPr>
      <a:lvl6pPr marL="2514600" indent="-228600" algn="l" rtl="0" eaLnBrk="0" fontAlgn="base" hangingPunct="0">
        <a:spcBef>
          <a:spcPct val="20000"/>
        </a:spcBef>
        <a:spcAft>
          <a:spcPct val="0"/>
        </a:spcAft>
        <a:defRPr sz="2000">
          <a:solidFill>
            <a:srgbClr val="000066"/>
          </a:solidFill>
          <a:latin typeface="Arial" pitchFamily="34" charset="0"/>
          <a:ea typeface="+mj-ea"/>
        </a:defRPr>
      </a:lvl6pPr>
      <a:lvl7pPr marL="2971800" indent="-228600" algn="l" rtl="0" eaLnBrk="0" fontAlgn="base" hangingPunct="0">
        <a:spcBef>
          <a:spcPct val="20000"/>
        </a:spcBef>
        <a:spcAft>
          <a:spcPct val="0"/>
        </a:spcAft>
        <a:defRPr sz="2000">
          <a:solidFill>
            <a:srgbClr val="000066"/>
          </a:solidFill>
          <a:latin typeface="Arial" pitchFamily="34" charset="0"/>
          <a:ea typeface="+mj-ea"/>
        </a:defRPr>
      </a:lvl7pPr>
      <a:lvl8pPr marL="3429000" indent="-228600" algn="l" rtl="0" eaLnBrk="0" fontAlgn="base" hangingPunct="0">
        <a:spcBef>
          <a:spcPct val="20000"/>
        </a:spcBef>
        <a:spcAft>
          <a:spcPct val="0"/>
        </a:spcAft>
        <a:defRPr sz="2000">
          <a:solidFill>
            <a:srgbClr val="000066"/>
          </a:solidFill>
          <a:latin typeface="Arial" pitchFamily="34" charset="0"/>
          <a:ea typeface="+mj-ea"/>
        </a:defRPr>
      </a:lvl8pPr>
      <a:lvl9pPr marL="3886200" indent="-228600" algn="l" rtl="0" eaLnBrk="0" fontAlgn="base" hangingPunct="0">
        <a:spcBef>
          <a:spcPct val="20000"/>
        </a:spcBef>
        <a:spcAft>
          <a:spcPct val="0"/>
        </a:spcAft>
        <a:defRPr sz="2000">
          <a:solidFill>
            <a:srgbClr val="000066"/>
          </a:solidFill>
          <a:latin typeface="Arial" pitchFamily="34" charset="0"/>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reference/AC25-17A.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Section%208%20Security.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33.emf"/><Relationship Id="rId1" Type="http://schemas.openxmlformats.org/officeDocument/2006/relationships/vmlDrawing" Target="../drawings/vmlDrawing6.vml"/><Relationship Id="rId2"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 Id="rId3" Type="http://schemas.openxmlformats.org/officeDocument/2006/relationships/image" Target="../media/image1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jpeg"/><Relationship Id="rId3"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jpeg"/><Relationship Id="rId3" Type="http://schemas.openxmlformats.org/officeDocument/2006/relationships/image" Target="../media/image44.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jpeg"/></Relationships>
</file>

<file path=ppt/slides/_rels/slide84.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1" Type="http://schemas.openxmlformats.org/officeDocument/2006/relationships/slideLayout" Target="../slideLayouts/slideLayout4.xml"/><Relationship Id="rId2" Type="http://schemas.openxmlformats.org/officeDocument/2006/relationships/image" Target="../media/image46.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jpeg"/><Relationship Id="rId3" Type="http://schemas.openxmlformats.org/officeDocument/2006/relationships/image" Target="../media/image50.jpeg"/></Relationships>
</file>

<file path=ppt/slides/_rels/slide86.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1" Type="http://schemas.openxmlformats.org/officeDocument/2006/relationships/slideLayout" Target="../slideLayouts/slideLayout4.xml"/><Relationship Id="rId2" Type="http://schemas.openxmlformats.org/officeDocument/2006/relationships/image" Target="../media/image51.jpeg"/></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4.xml"/><Relationship Id="rId2" Type="http://schemas.openxmlformats.org/officeDocument/2006/relationships/image" Target="../media/image55.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58.png"/><Relationship Id="rId1" Type="http://schemas.microsoft.com/office/2007/relationships/media" Target="file:///C:\Users\ZhangZhuguo\Desktop\2016-&#31532;&#19968;&#26399;&#36866;&#22368;&#24615;&#22521;&#35757;&#29677;&#35762;&#31295;\&#24212;&#24613;&#25764;&#31163;.avi" TargetMode="External"/><Relationship Id="rId2" Type="http://schemas.openxmlformats.org/officeDocument/2006/relationships/video" Target="file:///C:\Users\ZhangZhuguo\Desktop\2016-&#31532;&#19968;&#26399;&#36866;&#22368;&#24615;&#22521;&#35757;&#29677;&#35762;&#31295;\&#24212;&#24613;&#25764;&#31163;.avi"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3"/>
          <p:cNvSpPr>
            <a:spLocks noGrp="1"/>
          </p:cNvSpPr>
          <p:nvPr>
            <p:ph type="ctrTitle"/>
          </p:nvPr>
        </p:nvSpPr>
        <p:spPr/>
        <p:txBody>
          <a:bodyPr/>
          <a:lstStyle/>
          <a:p>
            <a:pPr eaLnBrk="1" hangingPunct="1"/>
            <a:r>
              <a:rPr lang="zh-CN" altLang="en-US" sz="4400"/>
              <a:t>客舱安全专题介绍</a:t>
            </a:r>
            <a:endParaRPr lang="zh-CN" altLang="en-US" sz="6000"/>
          </a:p>
        </p:txBody>
      </p:sp>
      <p:sp>
        <p:nvSpPr>
          <p:cNvPr id="7170" name="副标题 4"/>
          <p:cNvSpPr>
            <a:spLocks noGrp="1"/>
          </p:cNvSpPr>
          <p:nvPr>
            <p:ph type="subTitle" idx="1"/>
          </p:nvPr>
        </p:nvSpPr>
        <p:spPr/>
        <p:txBody>
          <a:bodyPr anchor="ctr"/>
          <a:lstStyle/>
          <a:p>
            <a:pPr eaLnBrk="1" hangingPunct="1"/>
            <a:r>
              <a:rPr lang="zh-CN" altLang="en-US"/>
              <a:t>解江</a:t>
            </a:r>
            <a:endParaRPr lang="en-US" altLang="zh-CN"/>
          </a:p>
          <a:p>
            <a:pPr eaLnBrk="1" hangingPunct="1"/>
            <a:r>
              <a:rPr lang="en-US" altLang="zh-CN"/>
              <a:t>2016-11-18</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a:xfrm>
            <a:off x="476250" y="188913"/>
            <a:ext cx="8229600" cy="809625"/>
          </a:xfrm>
        </p:spPr>
        <p:txBody>
          <a:bodyPr/>
          <a:lstStyle/>
          <a:p>
            <a:r>
              <a:rPr lang="zh-CN" altLang="en-US"/>
              <a:t>内容</a:t>
            </a:r>
          </a:p>
        </p:txBody>
      </p:sp>
      <p:sp>
        <p:nvSpPr>
          <p:cNvPr id="17410" name="内容占位符 2"/>
          <p:cNvSpPr>
            <a:spLocks noGrp="1"/>
          </p:cNvSpPr>
          <p:nvPr>
            <p:ph idx="1"/>
          </p:nvPr>
        </p:nvSpPr>
        <p:spPr/>
        <p:txBody>
          <a:bodyPr/>
          <a:lstStyle/>
          <a:p>
            <a:pPr>
              <a:lnSpc>
                <a:spcPct val="150000"/>
              </a:lnSpc>
            </a:pPr>
            <a:r>
              <a:rPr lang="zh-CN" altLang="en-US" sz="2800" dirty="0"/>
              <a:t>适坠性和客舱安全关系</a:t>
            </a:r>
            <a:endParaRPr lang="en-US" altLang="zh-CN" sz="2800" dirty="0"/>
          </a:p>
          <a:p>
            <a:pPr>
              <a:lnSpc>
                <a:spcPct val="150000"/>
              </a:lnSpc>
            </a:pPr>
            <a:r>
              <a:rPr lang="zh-CN" altLang="en-US" sz="2800" dirty="0"/>
              <a:t>客舱安全要求</a:t>
            </a:r>
            <a:endParaRPr lang="en-US" altLang="zh-CN" sz="2800" dirty="0"/>
          </a:p>
          <a:p>
            <a:pPr>
              <a:lnSpc>
                <a:spcPct val="150000"/>
              </a:lnSpc>
            </a:pPr>
            <a:r>
              <a:rPr lang="zh-CN" altLang="en-US" sz="2800" dirty="0"/>
              <a:t>燃烧要求，货舱等级，安保要求</a:t>
            </a:r>
            <a:endParaRPr lang="en-US" altLang="zh-CN" sz="2800" dirty="0"/>
          </a:p>
          <a:p>
            <a:pPr>
              <a:lnSpc>
                <a:spcPct val="150000"/>
              </a:lnSpc>
            </a:pPr>
            <a:r>
              <a:rPr lang="zh-CN" altLang="en-US" sz="2800" dirty="0"/>
              <a:t>发展趋势</a:t>
            </a:r>
            <a:endParaRPr lang="en-US" altLang="zh-CN" sz="2800" dirty="0"/>
          </a:p>
          <a:p>
            <a:pPr>
              <a:lnSpc>
                <a:spcPct val="150000"/>
              </a:lnSpc>
            </a:pPr>
            <a:r>
              <a:rPr lang="zh-CN" altLang="en-US" sz="2800" dirty="0"/>
              <a:t>未来飞机发展与客舱安全</a:t>
            </a:r>
            <a:endParaRPr lang="en-US" altLang="zh-CN"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476250" y="188913"/>
            <a:ext cx="8229600" cy="809625"/>
          </a:xfrm>
        </p:spPr>
        <p:txBody>
          <a:bodyPr/>
          <a:lstStyle/>
          <a:p>
            <a:endParaRPr lang="zh-CN" altLang="en-US"/>
          </a:p>
        </p:txBody>
      </p:sp>
      <p:sp>
        <p:nvSpPr>
          <p:cNvPr id="18434" name="内容占位符 2"/>
          <p:cNvSpPr>
            <a:spLocks noGrp="1"/>
          </p:cNvSpPr>
          <p:nvPr>
            <p:ph idx="1"/>
          </p:nvPr>
        </p:nvSpPr>
        <p:spPr/>
        <p:txBody>
          <a:bodyPr/>
          <a:lstStyle/>
          <a:p>
            <a:pPr>
              <a:buFont typeface="Wingdings" charset="2"/>
              <a:buNone/>
            </a:pPr>
            <a:r>
              <a:rPr lang="zh-CN" altLang="en-US"/>
              <a:t>维基百科全书对适坠性的定义</a:t>
            </a:r>
            <a:endParaRPr lang="en-GB" altLang="zh-CN">
              <a:latin typeface="微软雅黑" charset="-122"/>
            </a:endParaRPr>
          </a:p>
          <a:p>
            <a:endParaRPr lang="en-US" altLang="zh-CN"/>
          </a:p>
          <a:p>
            <a:r>
              <a:rPr lang="en-US" altLang="zh-CN"/>
              <a:t>Crashworthiness is the ability of a structure to protect its occupants during an impact. This is commonly tested when investigating the safety of vehicles</a:t>
            </a:r>
            <a:r>
              <a:rPr lang="zh-CN" altLang="en-US"/>
              <a:t>，</a:t>
            </a:r>
            <a:r>
              <a:rPr lang="en-US" altLang="zh-CN"/>
              <a:t>including aircrafts.</a:t>
            </a:r>
          </a:p>
          <a:p>
            <a:r>
              <a:rPr lang="zh-CN" altLang="en-US"/>
              <a:t>（适坠性是结构在冲撞过程中保护其乘员的能力，常用于测试交通工具的安全性）</a:t>
            </a:r>
          </a:p>
          <a:p>
            <a:endParaRPr lang="en-US" altLang="zh-CN"/>
          </a:p>
          <a:p>
            <a:pPr>
              <a:buFont typeface="Wingdings" charset="2"/>
              <a:buNone/>
            </a:pPr>
            <a:r>
              <a:rPr lang="zh-CN" altLang="en-US"/>
              <a:t>参考美军标</a:t>
            </a:r>
            <a:r>
              <a:rPr lang="en-US" altLang="zh-CN"/>
              <a:t>MIL-STD-1290 </a:t>
            </a:r>
            <a:r>
              <a:rPr lang="zh-CN" altLang="en-US"/>
              <a:t>对小型飞机适坠性的定义</a:t>
            </a:r>
            <a:endParaRPr lang="en-GB" altLang="zh-CN">
              <a:latin typeface="微软雅黑" charset="-122"/>
            </a:endParaRPr>
          </a:p>
          <a:p>
            <a:r>
              <a:rPr lang="zh-CN" altLang="en-US"/>
              <a:t>适坠性定义：飞机适坠性是机体结构在飞机坠撞过程中在乘员周围维持其形状以及减小乘座区域乘员可能承受的加速度的能力。</a:t>
            </a:r>
          </a:p>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476250" y="188913"/>
            <a:ext cx="8229600" cy="809625"/>
          </a:xfrm>
        </p:spPr>
        <p:txBody>
          <a:bodyPr/>
          <a:lstStyle/>
          <a:p>
            <a:endParaRPr lang="zh-CN" altLang="en-US"/>
          </a:p>
        </p:txBody>
      </p:sp>
      <p:sp>
        <p:nvSpPr>
          <p:cNvPr id="19458" name="内容占位符 2"/>
          <p:cNvSpPr>
            <a:spLocks noGrp="1"/>
          </p:cNvSpPr>
          <p:nvPr>
            <p:ph idx="1"/>
          </p:nvPr>
        </p:nvSpPr>
        <p:spPr/>
        <p:txBody>
          <a:bodyPr/>
          <a:lstStyle/>
          <a:p>
            <a:pPr eaLnBrk="1">
              <a:buFont typeface="Wingdings" charset="2"/>
              <a:buNone/>
            </a:pPr>
            <a:r>
              <a:rPr lang="en-US" altLang="zh-CN" dirty="0"/>
              <a:t>FAA </a:t>
            </a:r>
            <a:r>
              <a:rPr lang="zh-CN" altLang="en-US" dirty="0"/>
              <a:t>客舱安全研究技术小组对民机</a:t>
            </a:r>
            <a:r>
              <a:rPr lang="zh-CN" altLang="en-US" dirty="0" smtClean="0"/>
              <a:t>适坠性和客舱安全的</a:t>
            </a:r>
            <a:r>
              <a:rPr lang="zh-CN" altLang="en-US" dirty="0"/>
              <a:t>定义</a:t>
            </a:r>
            <a:endParaRPr lang="en-GB" altLang="zh-CN" dirty="0">
              <a:latin typeface="微软雅黑" charset="-122"/>
            </a:endParaRPr>
          </a:p>
          <a:p>
            <a:pPr eaLnBrk="1"/>
            <a:endParaRPr lang="en-US" altLang="zh-CN" dirty="0"/>
          </a:p>
          <a:p>
            <a:pPr eaLnBrk="1"/>
            <a:r>
              <a:rPr lang="zh-CN" altLang="en-US" dirty="0" smtClean="0"/>
              <a:t>适坠性是论述飞机在坠撞或其它应急事件中有关乘员的保护</a:t>
            </a:r>
            <a:r>
              <a:rPr lang="en-US" altLang="zh-CN" dirty="0" smtClean="0"/>
              <a:t>/</a:t>
            </a:r>
            <a:r>
              <a:rPr lang="zh-CN" altLang="en-US" dirty="0" smtClean="0"/>
              <a:t>存活和撤离的学科，适坠性包括机体结构的适坠性和客舱内部设备</a:t>
            </a:r>
            <a:r>
              <a:rPr lang="en-US" altLang="zh-CN" dirty="0" smtClean="0"/>
              <a:t>/</a:t>
            </a:r>
            <a:r>
              <a:rPr lang="zh-CN" altLang="en-US" dirty="0" smtClean="0"/>
              <a:t>构件的适坠性。广义地讲它反映的是客舱安全性，涉及的主题有：人的耐受容限、材料的可燃性、座舱的布置、逃生装置、旅客通告、应急撤离和应急设备等。</a:t>
            </a:r>
            <a:endParaRPr lang="en-US" altLang="zh-CN" dirty="0" smtClean="0"/>
          </a:p>
          <a:p>
            <a:pPr eaLnBrk="1"/>
            <a:r>
              <a:rPr lang="zh-CN" altLang="en-US" dirty="0" smtClean="0"/>
              <a:t>客舱</a:t>
            </a:r>
            <a:r>
              <a:rPr lang="zh-CN" altLang="en-US" dirty="0"/>
              <a:t>安全研究重点关注飞机乘员（乘客和机组成员）的安全和生存力。按照发生安全事件的时间分类，主要包括两个方面，一是飞行中的安全，二是飞机坠撞后乘员的可生存性。</a:t>
            </a:r>
          </a:p>
          <a:p>
            <a:pPr eaLnBrk="1"/>
            <a:endParaRPr lang="en-US" altLang="zh-CN" dirty="0"/>
          </a:p>
          <a:p>
            <a:pPr algn="r" eaLnBrk="1">
              <a:buFont typeface="Wingdings" charset="2"/>
              <a:buNone/>
            </a:pPr>
            <a:r>
              <a:rPr lang="en-US" altLang="zh-CN" dirty="0"/>
              <a:t>                         </a:t>
            </a:r>
            <a:r>
              <a:rPr lang="en-US" altLang="zh-CN" dirty="0" smtClean="0"/>
              <a:t>——FAA</a:t>
            </a:r>
            <a:r>
              <a:rPr lang="zh-CN" altLang="en-US" dirty="0" smtClean="0"/>
              <a:t> </a:t>
            </a:r>
            <a:r>
              <a:rPr lang="en-US" altLang="zh-CN" dirty="0" smtClean="0">
                <a:solidFill>
                  <a:schemeClr val="tx2"/>
                </a:solidFill>
              </a:rPr>
              <a:t>Cabin </a:t>
            </a:r>
            <a:r>
              <a:rPr lang="en-US" altLang="zh-CN" dirty="0">
                <a:solidFill>
                  <a:schemeClr val="tx2"/>
                </a:solidFill>
              </a:rPr>
              <a:t>Safety Research Technical Group</a:t>
            </a:r>
          </a:p>
          <a:p>
            <a:pPr eaLnBrk="1"/>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
        <p:nvSpPr>
          <p:cNvPr id="4" name="Rectangle 2"/>
          <p:cNvSpPr>
            <a:spLocks noChangeArrowheads="1"/>
          </p:cNvSpPr>
          <p:nvPr/>
        </p:nvSpPr>
        <p:spPr bwMode="auto">
          <a:xfrm>
            <a:off x="476250" y="1268412"/>
            <a:ext cx="15680626" cy="52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10593" name="图片 1"/>
          <p:cNvPicPr>
            <a:picLocks noChangeAspect="1" noChangeArrowheads="1"/>
          </p:cNvPicPr>
          <p:nvPr/>
        </p:nvPicPr>
        <p:blipFill>
          <a:blip r:embed="rId2">
            <a:extLst>
              <a:ext uri="{28A0092B-C50C-407E-A947-70E740481C1C}">
                <a14:useLocalDpi xmlns:a14="http://schemas.microsoft.com/office/drawing/2010/main" val="0"/>
              </a:ext>
            </a:extLst>
          </a:blip>
          <a:srcRect t="8223"/>
          <a:stretch>
            <a:fillRect/>
          </a:stretch>
        </p:blipFill>
        <p:spPr bwMode="auto">
          <a:xfrm>
            <a:off x="476250" y="1268413"/>
            <a:ext cx="8210550" cy="513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90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zh-CN" altLang="zh-CN" b="0" dirty="0"/>
              <a:t>飞行中的安全包括防火，湍流影响，释压，和空中紧急医疗四个方面的问题。</a:t>
            </a:r>
          </a:p>
          <a:p>
            <a:pPr marL="457200" indent="-457200">
              <a:buFont typeface="+mj-ea"/>
              <a:buAutoNum type="circleNumDbPlain"/>
            </a:pPr>
            <a:r>
              <a:rPr lang="zh-CN" altLang="zh-CN" sz="1600" b="0" dirty="0" smtClean="0"/>
              <a:t>防火</a:t>
            </a:r>
            <a:r>
              <a:rPr lang="zh-CN" altLang="zh-CN" sz="1600" b="0" dirty="0"/>
              <a:t>是设计实现的功能，涉及材料的易燃性，应急设备和程序的考虑（比如，厕所内禁烟）。</a:t>
            </a:r>
          </a:p>
          <a:p>
            <a:pPr marL="457200" indent="-457200">
              <a:buFont typeface="+mj-ea"/>
              <a:buAutoNum type="circleNumDbPlain"/>
            </a:pPr>
            <a:r>
              <a:rPr lang="zh-CN" altLang="zh-CN" sz="1600" b="0" dirty="0"/>
              <a:t>湍流影响主要是乘员保护问题，所有的客舱区域都需要考虑，而不仅针对批准用于起飞着陆过程占用的区域。湍流影响与设计和运行程序都相关。</a:t>
            </a:r>
          </a:p>
          <a:p>
            <a:pPr marL="457200" indent="-457200">
              <a:buFont typeface="+mj-ea"/>
              <a:buAutoNum type="circleNumDbPlain"/>
            </a:pPr>
            <a:r>
              <a:rPr lang="zh-CN" altLang="zh-CN" sz="1600" b="0" dirty="0"/>
              <a:t>释压主要包含氧气系统和飞机结构对压差载荷的承受能力，要求不发生会导致乘员伤害的结构失效。</a:t>
            </a:r>
          </a:p>
          <a:p>
            <a:pPr marL="457200" indent="-457200">
              <a:buFont typeface="+mj-ea"/>
              <a:buAutoNum type="circleNumDbPlain"/>
            </a:pPr>
            <a:r>
              <a:rPr lang="zh-CN" altLang="zh-CN" sz="1600" b="0" dirty="0"/>
              <a:t>空中紧急医疗包括医疗设备、标准和训练程序</a:t>
            </a:r>
            <a:r>
              <a:rPr lang="zh-CN" altLang="zh-CN" sz="1600" b="0" dirty="0" smtClean="0"/>
              <a:t>。</a:t>
            </a:r>
            <a:endParaRPr lang="zh-CN" altLang="zh-CN" sz="1600" b="0" dirty="0"/>
          </a:p>
          <a:p>
            <a:r>
              <a:rPr lang="zh-CN" altLang="zh-CN" b="0" dirty="0"/>
              <a:t>坠撞后生存力包括坠撞载荷下乘员保护，应急</a:t>
            </a:r>
            <a:r>
              <a:rPr lang="zh-CN" altLang="zh-CN" b="0" dirty="0" smtClean="0"/>
              <a:t>撤离和</a:t>
            </a:r>
            <a:r>
              <a:rPr lang="zh-CN" altLang="zh-CN" b="0" dirty="0"/>
              <a:t>坠撞后乘员生存力。</a:t>
            </a:r>
          </a:p>
          <a:p>
            <a:pPr marL="457200" indent="-457200">
              <a:buFont typeface="+mj-ea"/>
              <a:buAutoNum type="circleNumDbPlain"/>
            </a:pPr>
            <a:r>
              <a:rPr lang="zh-CN" altLang="zh-CN" sz="1600" b="0" dirty="0" smtClean="0"/>
              <a:t>坠撞</a:t>
            </a:r>
            <a:r>
              <a:rPr lang="zh-CN" altLang="zh-CN" sz="1600" b="0" dirty="0"/>
              <a:t>载荷下乘员保护包括乘员伤害保护，人体的耐受极限，飞机特征结构的完整性（座椅、厨房、头顶行李箱等）以及机体抗坠撞能力。</a:t>
            </a:r>
          </a:p>
          <a:p>
            <a:pPr marL="457200" indent="-457200">
              <a:buFont typeface="+mj-ea"/>
              <a:buAutoNum type="circleNumDbPlain"/>
            </a:pPr>
            <a:r>
              <a:rPr lang="zh-CN" altLang="zh-CN" sz="1600" b="0" dirty="0"/>
              <a:t>应急撤离包括快速撤离能力和撤离可用时间延长能力。这里，快速撤离能力包括飞机客舱布局、出口性能、逃生辅助方式的性能，机组成员的训练及相关的运行程序。撤离可用时间延长能力包括材料的可燃性，火情抑制系统、抗烧穿的保护，应急撤离系统的防火以及飞机（水上）漂浮时间。</a:t>
            </a:r>
          </a:p>
          <a:p>
            <a:pPr marL="457200" indent="-457200">
              <a:buFont typeface="+mj-ea"/>
              <a:buAutoNum type="circleNumDbPlain"/>
            </a:pPr>
            <a:r>
              <a:rPr lang="zh-CN" altLang="zh-CN" sz="1600" b="0" dirty="0"/>
              <a:t>坠撞后乘员生存力包括应急设备和相关程序。</a:t>
            </a:r>
          </a:p>
          <a:p>
            <a:endParaRPr kumimoji="1" lang="zh-CN" altLang="en-US" sz="1600" b="0" dirty="0"/>
          </a:p>
        </p:txBody>
      </p:sp>
    </p:spTree>
    <p:extLst>
      <p:ext uri="{BB962C8B-B14F-4D97-AF65-F5344CB8AC3E}">
        <p14:creationId xmlns:p14="http://schemas.microsoft.com/office/powerpoint/2010/main" val="169249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476250" y="188913"/>
            <a:ext cx="8229600" cy="809625"/>
          </a:xfrm>
        </p:spPr>
        <p:txBody>
          <a:bodyPr/>
          <a:lstStyle/>
          <a:p>
            <a:endParaRPr lang="zh-CN" altLang="en-US"/>
          </a:p>
        </p:txBody>
      </p:sp>
      <p:sp>
        <p:nvSpPr>
          <p:cNvPr id="20482" name="内容占位符 2"/>
          <p:cNvSpPr>
            <a:spLocks noGrp="1"/>
          </p:cNvSpPr>
          <p:nvPr>
            <p:ph idx="1"/>
          </p:nvPr>
        </p:nvSpPr>
        <p:spPr/>
        <p:txBody>
          <a:bodyPr/>
          <a:lstStyle/>
          <a:p>
            <a:endParaRPr lang="zh-CN" altLang="en-US"/>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8" y="333375"/>
            <a:ext cx="8537575"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a:xfrm>
            <a:off x="476250" y="188913"/>
            <a:ext cx="8229600" cy="809625"/>
          </a:xfrm>
        </p:spPr>
        <p:txBody>
          <a:bodyPr/>
          <a:lstStyle/>
          <a:p>
            <a:endParaRPr lang="zh-CN" altLang="en-US"/>
          </a:p>
        </p:txBody>
      </p:sp>
      <p:sp>
        <p:nvSpPr>
          <p:cNvPr id="21506" name="内容占位符 2"/>
          <p:cNvSpPr>
            <a:spLocks noGrp="1"/>
          </p:cNvSpPr>
          <p:nvPr>
            <p:ph idx="1"/>
          </p:nvPr>
        </p:nvSpPr>
        <p:spPr/>
        <p:txBody>
          <a:bodyPr/>
          <a:lstStyle/>
          <a:p>
            <a:endParaRPr lang="zh-CN" altLang="en-US"/>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81075"/>
            <a:ext cx="8118475"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标题 1"/>
          <p:cNvSpPr>
            <a:spLocks noGrp="1"/>
          </p:cNvSpPr>
          <p:nvPr>
            <p:ph type="title"/>
          </p:nvPr>
        </p:nvSpPr>
        <p:spPr>
          <a:xfrm>
            <a:off x="476250" y="188913"/>
            <a:ext cx="8229600" cy="809625"/>
          </a:xfrm>
        </p:spPr>
        <p:txBody>
          <a:bodyPr/>
          <a:lstStyle/>
          <a:p>
            <a:endParaRPr lang="zh-CN" altLang="en-US"/>
          </a:p>
        </p:txBody>
      </p:sp>
      <p:sp>
        <p:nvSpPr>
          <p:cNvPr id="22530" name="内容占位符 2"/>
          <p:cNvSpPr>
            <a:spLocks noGrp="1"/>
          </p:cNvSpPr>
          <p:nvPr>
            <p:ph idx="1"/>
          </p:nvPr>
        </p:nvSpPr>
        <p:spPr/>
        <p:txBody>
          <a:bodyPr/>
          <a:lstStyle/>
          <a:p>
            <a:endParaRPr lang="zh-CN" altLang="en-US"/>
          </a:p>
        </p:txBody>
      </p:sp>
      <p:pic>
        <p:nvPicPr>
          <p:cNvPr id="2253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975" y="0"/>
            <a:ext cx="107584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476250" y="188913"/>
            <a:ext cx="8229600" cy="809625"/>
          </a:xfrm>
        </p:spPr>
        <p:txBody>
          <a:bodyPr/>
          <a:lstStyle/>
          <a:p>
            <a:endParaRPr lang="zh-CN" altLang="en-US"/>
          </a:p>
        </p:txBody>
      </p:sp>
      <p:sp>
        <p:nvSpPr>
          <p:cNvPr id="23554" name="内容占位符 2"/>
          <p:cNvSpPr>
            <a:spLocks noGrp="1"/>
          </p:cNvSpPr>
          <p:nvPr>
            <p:ph idx="1"/>
          </p:nvPr>
        </p:nvSpPr>
        <p:spPr/>
        <p:txBody>
          <a:bodyPr/>
          <a:lstStyle/>
          <a:p>
            <a:pPr>
              <a:buFont typeface="Wingdings" charset="2"/>
              <a:buNone/>
            </a:pPr>
            <a:r>
              <a:rPr lang="zh-CN" altLang="en-US" dirty="0"/>
              <a:t>适坠性的核心：</a:t>
            </a:r>
            <a:endParaRPr lang="en-US" altLang="zh-CN" dirty="0"/>
          </a:p>
          <a:p>
            <a:pPr>
              <a:buFont typeface="Wingdings" charset="2"/>
              <a:buNone/>
            </a:pPr>
            <a:r>
              <a:rPr lang="zh-CN" altLang="en-US" dirty="0"/>
              <a:t>                              坠撞发生时</a:t>
            </a:r>
            <a:endParaRPr lang="en-US" altLang="zh-CN" dirty="0"/>
          </a:p>
          <a:p>
            <a:r>
              <a:rPr lang="zh-CN" altLang="en-US" dirty="0"/>
              <a:t>飞机有足够的内部结构特性对乘员进行保护，使乘员免受致命伤害</a:t>
            </a:r>
            <a:endParaRPr lang="en-US" altLang="zh-CN" dirty="0"/>
          </a:p>
          <a:p>
            <a:r>
              <a:rPr lang="zh-CN" altLang="en-US" dirty="0"/>
              <a:t>飞机能减少潜在的坠撞起火可能性，降低火势的严重性，以便延长可用的撤离时间</a:t>
            </a:r>
            <a:endParaRPr lang="en-US" altLang="zh-CN" dirty="0"/>
          </a:p>
          <a:p>
            <a:r>
              <a:rPr lang="zh-CN" altLang="en-US" dirty="0"/>
              <a:t>客舱应合理布局且有足够的逃生通道和逃生设备，以确保乘员能迅速撤离飞机</a:t>
            </a:r>
          </a:p>
          <a:p>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a:xfrm>
            <a:off x="476250" y="188913"/>
            <a:ext cx="8229600" cy="809625"/>
          </a:xfrm>
        </p:spPr>
        <p:txBody>
          <a:bodyPr/>
          <a:lstStyle/>
          <a:p>
            <a:endParaRPr lang="zh-CN" altLang="en-US"/>
          </a:p>
        </p:txBody>
      </p:sp>
      <p:sp>
        <p:nvSpPr>
          <p:cNvPr id="24578" name="内容占位符 2"/>
          <p:cNvSpPr>
            <a:spLocks noGrp="1"/>
          </p:cNvSpPr>
          <p:nvPr>
            <p:ph idx="1"/>
          </p:nvPr>
        </p:nvSpPr>
        <p:spPr/>
        <p:txBody>
          <a:bodyPr/>
          <a:lstStyle/>
          <a:p>
            <a:r>
              <a:rPr lang="en-US" altLang="zh-CN"/>
              <a:t>FAA AC 20-107B</a:t>
            </a:r>
          </a:p>
          <a:p>
            <a:endParaRPr lang="en-US" altLang="zh-CN"/>
          </a:p>
          <a:p>
            <a:r>
              <a:rPr lang="en-US" altLang="zh-CN"/>
              <a:t>Crashworthiness  </a:t>
            </a:r>
            <a:r>
              <a:rPr lang="zh-CN" altLang="en-US"/>
              <a:t>（</a:t>
            </a:r>
            <a:r>
              <a:rPr lang="en-US" altLang="zh-CN"/>
              <a:t>structure crashworthiness</a:t>
            </a:r>
            <a:r>
              <a:rPr lang="zh-CN" altLang="en-US"/>
              <a:t>）</a:t>
            </a:r>
            <a:endParaRPr lang="en-US" altLang="zh-CN"/>
          </a:p>
          <a:p>
            <a:endParaRPr lang="en-US" altLang="zh-CN"/>
          </a:p>
          <a:p>
            <a:endParaRPr lang="zh-CN" altLang="en-US"/>
          </a:p>
        </p:txBody>
      </p:sp>
      <p:pic>
        <p:nvPicPr>
          <p:cNvPr id="245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2750"/>
            <a:ext cx="922972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p:cNvSpPr>
          <p:nvPr>
            <p:ph type="title"/>
          </p:nvPr>
        </p:nvSpPr>
        <p:spPr>
          <a:xfrm>
            <a:off x="476250" y="188913"/>
            <a:ext cx="8229600" cy="809625"/>
          </a:xfrm>
        </p:spPr>
        <p:txBody>
          <a:bodyPr/>
          <a:lstStyle/>
          <a:p>
            <a:r>
              <a:rPr lang="zh-CN" altLang="en-US"/>
              <a:t>人员安全</a:t>
            </a:r>
          </a:p>
        </p:txBody>
      </p:sp>
      <p:sp>
        <p:nvSpPr>
          <p:cNvPr id="9218" name="内容占位符 2"/>
          <p:cNvSpPr>
            <a:spLocks noGrp="1"/>
          </p:cNvSpPr>
          <p:nvPr>
            <p:ph idx="1"/>
          </p:nvPr>
        </p:nvSpPr>
        <p:spPr/>
        <p:txBody>
          <a:bodyPr/>
          <a:lstStyle/>
          <a:p>
            <a:pPr>
              <a:buFont typeface="Wingdings" charset="2"/>
              <a:buNone/>
            </a:pPr>
            <a:r>
              <a:rPr lang="zh-CN" altLang="en-US"/>
              <a:t>飞行安全是人员安全的第一保障</a:t>
            </a:r>
            <a:endParaRPr lang="en-US" altLang="zh-CN"/>
          </a:p>
          <a:p>
            <a:pPr>
              <a:buFont typeface="Wingdings" charset="2"/>
              <a:buNone/>
            </a:pPr>
            <a:endParaRPr lang="en-US" altLang="zh-CN"/>
          </a:p>
          <a:p>
            <a:pPr>
              <a:buFont typeface="Wingdings" charset="2"/>
              <a:buNone/>
            </a:pPr>
            <a:r>
              <a:rPr lang="en-US" altLang="zh-CN"/>
              <a:t>MH370/MH17</a:t>
            </a:r>
          </a:p>
          <a:p>
            <a:pPr>
              <a:buFont typeface="Wingdings" charset="2"/>
              <a:buNone/>
            </a:pPr>
            <a:r>
              <a:rPr lang="zh-CN" altLang="en-US"/>
              <a:t>俄罗斯客机埃及坠毁</a:t>
            </a:r>
            <a:r>
              <a:rPr lang="en-US" altLang="zh-CN"/>
              <a:t>                     </a:t>
            </a:r>
            <a:r>
              <a:rPr lang="zh-CN" altLang="en-US"/>
              <a:t> 以色列客机导弹防御系统</a:t>
            </a:r>
            <a:endParaRPr lang="en-US" altLang="zh-CN"/>
          </a:p>
          <a:p>
            <a:pPr>
              <a:buFont typeface="Wingdings" charset="2"/>
              <a:buNone/>
            </a:pPr>
            <a:endParaRPr lang="en-US" altLang="zh-CN"/>
          </a:p>
        </p:txBody>
      </p:sp>
      <p:pic>
        <p:nvPicPr>
          <p:cNvPr id="9219" name="Picture 10" descr="C:\Users\ZhangZhuguo\Desktop\201407181147288725b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213100"/>
            <a:ext cx="502920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9" descr="C:\Users\ZhangZhuguo\Desktop\2014071811472680fb0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3933825"/>
            <a:ext cx="418623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p:cNvSpPr>
          <p:nvPr>
            <p:ph type="title"/>
          </p:nvPr>
        </p:nvSpPr>
        <p:spPr>
          <a:xfrm>
            <a:off x="476250" y="188913"/>
            <a:ext cx="8229600" cy="809625"/>
          </a:xfrm>
        </p:spPr>
        <p:txBody>
          <a:bodyPr/>
          <a:lstStyle/>
          <a:p>
            <a:r>
              <a:rPr lang="zh-CN" altLang="en-US"/>
              <a:t>结构适坠性</a:t>
            </a:r>
          </a:p>
        </p:txBody>
      </p:sp>
      <p:sp>
        <p:nvSpPr>
          <p:cNvPr id="25602" name="内容占位符 2"/>
          <p:cNvSpPr>
            <a:spLocks noGrp="1"/>
          </p:cNvSpPr>
          <p:nvPr>
            <p:ph idx="1"/>
          </p:nvPr>
        </p:nvSpPr>
        <p:spPr/>
        <p:txBody>
          <a:bodyPr/>
          <a:lstStyle/>
          <a:p>
            <a:pPr>
              <a:buFont typeface="Wingdings" charset="2"/>
              <a:buNone/>
            </a:pPr>
            <a:endParaRPr lang="en-US" altLang="zh-CN"/>
          </a:p>
          <a:p>
            <a:pPr>
              <a:buFont typeface="Wingdings" charset="2"/>
              <a:buNone/>
            </a:pPr>
            <a:r>
              <a:rPr lang="en-US" altLang="zh-CN"/>
              <a:t>25.721</a:t>
            </a:r>
            <a:r>
              <a:rPr lang="zh-CN" altLang="en-US"/>
              <a:t>起落架抬轮着陆 </a:t>
            </a:r>
            <a:r>
              <a:rPr lang="en-US" altLang="zh-CN"/>
              <a:t>wheel-up landing  5fps</a:t>
            </a:r>
          </a:p>
          <a:p>
            <a:pPr>
              <a:buFont typeface="Wingdings" charset="2"/>
              <a:buNone/>
            </a:pPr>
            <a:r>
              <a:rPr lang="en-US" altLang="zh-CN"/>
              <a:t> 25.561 </a:t>
            </a:r>
            <a:r>
              <a:rPr lang="zh-CN" altLang="en-US"/>
              <a:t>应急着陆</a:t>
            </a:r>
            <a:endParaRPr lang="en-US" altLang="zh-CN"/>
          </a:p>
          <a:p>
            <a:pPr>
              <a:buFont typeface="Wingdings" charset="2"/>
              <a:buNone/>
            </a:pPr>
            <a:r>
              <a:rPr lang="en-US" altLang="zh-CN"/>
              <a:t>(a)</a:t>
            </a:r>
            <a:r>
              <a:rPr lang="zh-CN" altLang="en-US"/>
              <a:t>尽管飞机在陆上或水上应急着陆情况下可能损坏，但飞机必须按本条规定进行设计，以在此情况下保护乘员</a:t>
            </a:r>
            <a:endParaRPr lang="en-US" altLang="zh-CN"/>
          </a:p>
          <a:p>
            <a:pPr>
              <a:buFont typeface="Wingdings" charset="2"/>
              <a:buNone/>
            </a:pPr>
            <a:r>
              <a:rPr lang="en-US" altLang="zh-CN"/>
              <a:t>(b)</a:t>
            </a:r>
            <a:r>
              <a:rPr lang="zh-CN" altLang="en-US"/>
              <a:t>结构的设计必须能在轻度撞损着陆过程中并在下列条件下，给每一乘员以避免严重受伤的一切合理机会</a:t>
            </a:r>
            <a:endParaRPr lang="en-US" altLang="zh-CN"/>
          </a:p>
          <a:p>
            <a:pPr>
              <a:buFont typeface="Wingdings" charset="2"/>
              <a:buNone/>
            </a:pPr>
            <a:r>
              <a:rPr lang="en-US" altLang="zh-CN"/>
              <a:t> 25.562 </a:t>
            </a:r>
            <a:r>
              <a:rPr lang="zh-CN" altLang="en-US"/>
              <a:t>应急着陆动力要求</a:t>
            </a:r>
            <a:endParaRPr lang="en-US" altLang="zh-CN"/>
          </a:p>
          <a:p>
            <a:pPr>
              <a:buFont typeface="Wingdings" charset="2"/>
              <a:buNone/>
            </a:pPr>
            <a:r>
              <a:rPr lang="en-US" altLang="zh-CN"/>
              <a:t>(a)</a:t>
            </a:r>
            <a:r>
              <a:rPr lang="zh-CN" altLang="en-US"/>
              <a:t>座椅和约束系统必须设计成在应急着陆时并在下列条件下能保护乘员</a:t>
            </a:r>
            <a:endParaRPr lang="en-US" altLang="zh-CN"/>
          </a:p>
          <a:p>
            <a:pPr>
              <a:buFont typeface="Wingdings" charset="2"/>
              <a:buNone/>
            </a:pPr>
            <a:endParaRPr lang="en-US" altLang="zh-CN"/>
          </a:p>
        </p:txBody>
      </p:sp>
      <p:sp>
        <p:nvSpPr>
          <p:cNvPr id="25603" name="文本框 1"/>
          <p:cNvSpPr txBox="1">
            <a:spLocks noChangeArrowheads="1"/>
          </p:cNvSpPr>
          <p:nvPr/>
        </p:nvSpPr>
        <p:spPr bwMode="auto">
          <a:xfrm>
            <a:off x="-1616075" y="4425950"/>
            <a:ext cx="26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a:t>·</a:t>
            </a:r>
            <a:endParaRPr kumimoji="1"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476250" y="188913"/>
            <a:ext cx="8229600" cy="809625"/>
          </a:xfrm>
        </p:spPr>
        <p:txBody>
          <a:bodyPr/>
          <a:lstStyle/>
          <a:p>
            <a:endParaRPr lang="zh-CN" altLang="en-US"/>
          </a:p>
        </p:txBody>
      </p:sp>
      <p:sp>
        <p:nvSpPr>
          <p:cNvPr id="26626" name="内容占位符 2"/>
          <p:cNvSpPr>
            <a:spLocks noGrp="1"/>
          </p:cNvSpPr>
          <p:nvPr>
            <p:ph idx="1"/>
          </p:nvPr>
        </p:nvSpPr>
        <p:spPr/>
        <p:txBody>
          <a:bodyPr/>
          <a:lstStyle/>
          <a:p>
            <a:r>
              <a:rPr lang="en-US" altLang="zh-CN"/>
              <a:t>FAA  AC 25-17A</a:t>
            </a:r>
            <a:endParaRPr lang="zh-CN" altLang="en-US"/>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773238"/>
            <a:ext cx="69262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476250" y="188913"/>
            <a:ext cx="8229600" cy="809625"/>
          </a:xfrm>
        </p:spPr>
        <p:txBody>
          <a:bodyPr/>
          <a:lstStyle/>
          <a:p>
            <a:endParaRPr lang="zh-CN" altLang="en-US"/>
          </a:p>
        </p:txBody>
      </p:sp>
      <p:sp>
        <p:nvSpPr>
          <p:cNvPr id="27650" name="内容占位符 2"/>
          <p:cNvSpPr>
            <a:spLocks noGrp="1"/>
          </p:cNvSpPr>
          <p:nvPr>
            <p:ph idx="1"/>
          </p:nvPr>
        </p:nvSpPr>
        <p:spPr/>
        <p:txBody>
          <a:bodyPr/>
          <a:lstStyle/>
          <a:p>
            <a:r>
              <a:rPr lang="zh-CN" altLang="en-US" sz="2400"/>
              <a:t>客舱安全主要研究两大领域：</a:t>
            </a:r>
            <a:endParaRPr lang="en-US" altLang="zh-CN" sz="2400"/>
          </a:p>
          <a:p>
            <a:endParaRPr lang="en-US" altLang="zh-CN"/>
          </a:p>
          <a:p>
            <a:pPr>
              <a:buFont typeface="Wingdings" charset="2"/>
              <a:buChar char="u"/>
            </a:pPr>
            <a:r>
              <a:rPr lang="zh-CN" altLang="en-US"/>
              <a:t>失事后生还（</a:t>
            </a:r>
            <a:r>
              <a:rPr lang="en-US" altLang="zh-CN"/>
              <a:t>Post-Crash Survival</a:t>
            </a:r>
            <a:r>
              <a:rPr lang="zh-CN" altLang="en-US"/>
              <a:t>）</a:t>
            </a:r>
            <a:endParaRPr lang="en-US" altLang="zh-CN"/>
          </a:p>
          <a:p>
            <a:endParaRPr lang="en-US" altLang="zh-CN"/>
          </a:p>
          <a:p>
            <a:pPr>
              <a:buFont typeface="Wingdings" charset="2"/>
              <a:buChar char="u"/>
            </a:pPr>
            <a:r>
              <a:rPr lang="zh-CN" altLang="en-US"/>
              <a:t>飞行中的安全（</a:t>
            </a:r>
            <a:r>
              <a:rPr lang="en-US" altLang="zh-CN"/>
              <a:t>In-Flight Safety</a:t>
            </a:r>
            <a:r>
              <a:rPr lang="zh-CN" altLang="en-US"/>
              <a:t>）</a:t>
            </a:r>
          </a:p>
          <a:p>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476250" y="188913"/>
            <a:ext cx="8229600" cy="809625"/>
          </a:xfrm>
        </p:spPr>
        <p:txBody>
          <a:bodyPr/>
          <a:lstStyle/>
          <a:p>
            <a:endParaRPr lang="zh-CN" altLang="en-US"/>
          </a:p>
        </p:txBody>
      </p:sp>
      <p:sp>
        <p:nvSpPr>
          <p:cNvPr id="28674" name="内容占位符 2"/>
          <p:cNvSpPr>
            <a:spLocks noGrp="1"/>
          </p:cNvSpPr>
          <p:nvPr>
            <p:ph idx="1"/>
          </p:nvPr>
        </p:nvSpPr>
        <p:spPr/>
        <p:txBody>
          <a:bodyPr/>
          <a:lstStyle/>
          <a:p>
            <a:pPr>
              <a:buFont typeface="Wingdings" charset="2"/>
              <a:buNone/>
            </a:pPr>
            <a:r>
              <a:rPr lang="zh-CN" altLang="en-US">
                <a:latin typeface="微软雅黑" charset="-122"/>
              </a:rPr>
              <a:t>失事后生还（</a:t>
            </a:r>
            <a:r>
              <a:rPr lang="en-US" altLang="zh-CN">
                <a:latin typeface="微软雅黑" charset="-122"/>
              </a:rPr>
              <a:t>Post-Crash</a:t>
            </a:r>
            <a:r>
              <a:rPr lang="zh-CN" altLang="en-US">
                <a:latin typeface="微软雅黑" charset="-122"/>
              </a:rPr>
              <a:t>）</a:t>
            </a:r>
            <a:endParaRPr lang="en-US" altLang="zh-CN">
              <a:latin typeface="微软雅黑" charset="-122"/>
            </a:endParaRPr>
          </a:p>
          <a:p>
            <a:pPr marL="342900" lvl="1" indent="-342900">
              <a:buFont typeface="Wingdings" charset="2"/>
              <a:buChar char="Ø"/>
            </a:pPr>
            <a:r>
              <a:rPr lang="zh-CN" altLang="en-US" sz="2400">
                <a:latin typeface="Microsoft Himalaya" charset="-122"/>
              </a:rPr>
              <a:t>乘员保护</a:t>
            </a:r>
            <a:endParaRPr lang="en-US" altLang="zh-CN" sz="2400">
              <a:latin typeface="Microsoft Himalaya" charset="-122"/>
            </a:endParaRPr>
          </a:p>
          <a:p>
            <a:pPr marL="342900" lvl="1" indent="-342900"/>
            <a:r>
              <a:rPr lang="zh-CN" altLang="en-US">
                <a:latin typeface="Microsoft Himalaya" charset="-122"/>
              </a:rPr>
              <a:t>乘员伤害保护及人的忍受力</a:t>
            </a:r>
          </a:p>
          <a:p>
            <a:pPr marL="342900" lvl="1" indent="-342900"/>
            <a:r>
              <a:rPr lang="zh-CN" altLang="en-US">
                <a:latin typeface="Microsoft Himalaya" charset="-122"/>
              </a:rPr>
              <a:t>内部足够结构特性（包括机内座椅和其它大物件的固定等）</a:t>
            </a:r>
          </a:p>
          <a:p>
            <a:r>
              <a:rPr lang="zh-CN" altLang="en-US" sz="2400">
                <a:latin typeface="Microsoft Himalaya" charset="-122"/>
              </a:rPr>
              <a:t>提供能延长可用撤离时间的系统和使用阻燃材料</a:t>
            </a:r>
            <a:endParaRPr lang="zh-CN" altLang="en-US"/>
          </a:p>
          <a:p>
            <a:pPr marL="342900" lvl="1" indent="-342900"/>
            <a:r>
              <a:rPr lang="zh-CN" altLang="en-US">
                <a:latin typeface="Microsoft Himalaya" charset="-122"/>
              </a:rPr>
              <a:t>延长可用撤离时间：包括材料易燃性改进；主动起火抑制系统配备；烧穿保护；撤离系统免受火灾影响的防护</a:t>
            </a:r>
          </a:p>
          <a:p>
            <a:r>
              <a:rPr lang="zh-CN" altLang="en-US" sz="2400">
                <a:latin typeface="Microsoft Himalaya" charset="-122"/>
              </a:rPr>
              <a:t>有能力提供快速撤离飞机的系统</a:t>
            </a:r>
            <a:endParaRPr lang="en-US" altLang="zh-CN" sz="2400">
              <a:latin typeface="Microsoft Himalaya" charset="-122"/>
            </a:endParaRPr>
          </a:p>
          <a:p>
            <a:pPr marL="342900" lvl="1" indent="-342900"/>
            <a:r>
              <a:rPr lang="zh-CN" altLang="en-US">
                <a:latin typeface="Microsoft Himalaya" charset="-122"/>
              </a:rPr>
              <a:t>快速撤离：包括出口性能；逃生滑梯性能；内部布置等；与操作程序相关问题</a:t>
            </a:r>
            <a:endParaRPr lang="en-US" altLang="zh-CN">
              <a:latin typeface="Microsoft Himalaya" charset="-122"/>
            </a:endParaRPr>
          </a:p>
          <a:p>
            <a:r>
              <a:rPr lang="zh-CN" altLang="en-US" sz="2400">
                <a:latin typeface="Microsoft Himalaya" charset="-122"/>
              </a:rPr>
              <a:t>水上迫降</a:t>
            </a:r>
          </a:p>
          <a:p>
            <a:pPr marL="342900" lvl="1" indent="-342900"/>
            <a:r>
              <a:rPr lang="zh-CN" altLang="en-US">
                <a:latin typeface="Microsoft Himalaya" charset="-122"/>
              </a:rPr>
              <a:t>水环境生存装备（救生筏、救生衣）</a:t>
            </a:r>
            <a:endParaRPr lang="en-US" altLang="zh-CN">
              <a:latin typeface="Microsoft Himalaya" charset="-122"/>
            </a:endParaRPr>
          </a:p>
          <a:p>
            <a:pPr marL="342900" lvl="1" indent="-342900"/>
            <a:r>
              <a:rPr lang="zh-CN" altLang="en-US">
                <a:latin typeface="Microsoft Himalaya" charset="-122"/>
              </a:rPr>
              <a:t>应急程序</a:t>
            </a:r>
          </a:p>
          <a:p>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476250" y="188913"/>
            <a:ext cx="8229600" cy="809625"/>
          </a:xfrm>
        </p:spPr>
        <p:txBody>
          <a:bodyPr/>
          <a:lstStyle/>
          <a:p>
            <a:endParaRPr lang="zh-CN" altLang="en-US"/>
          </a:p>
        </p:txBody>
      </p:sp>
      <p:sp>
        <p:nvSpPr>
          <p:cNvPr id="29698" name="内容占位符 2"/>
          <p:cNvSpPr>
            <a:spLocks noGrp="1"/>
          </p:cNvSpPr>
          <p:nvPr>
            <p:ph idx="1"/>
          </p:nvPr>
        </p:nvSpPr>
        <p:spPr/>
        <p:txBody>
          <a:bodyPr/>
          <a:lstStyle/>
          <a:p>
            <a:pPr>
              <a:buFont typeface="Wingdings" charset="2"/>
              <a:buNone/>
            </a:pPr>
            <a:r>
              <a:rPr lang="zh-CN" altLang="en-US">
                <a:latin typeface="微软雅黑" charset="-122"/>
              </a:rPr>
              <a:t>飞行中安全（</a:t>
            </a:r>
            <a:r>
              <a:rPr lang="en-US" altLang="zh-CN">
                <a:latin typeface="微软雅黑" charset="-122"/>
              </a:rPr>
              <a:t>In-Flight</a:t>
            </a:r>
            <a:r>
              <a:rPr lang="zh-CN" altLang="en-US">
                <a:latin typeface="微软雅黑" charset="-122"/>
              </a:rPr>
              <a:t>）</a:t>
            </a:r>
            <a:endParaRPr lang="en-US" altLang="zh-CN">
              <a:latin typeface="微软雅黑" charset="-122"/>
            </a:endParaRPr>
          </a:p>
          <a:p>
            <a:r>
              <a:rPr lang="zh-CN" altLang="en-US"/>
              <a:t>紊流：紊流关注的乘客保护问题，应涉及机上所有的</a:t>
            </a:r>
            <a:r>
              <a:rPr lang="en-US" altLang="zh-CN"/>
              <a:t>“</a:t>
            </a:r>
            <a:r>
              <a:rPr lang="zh-CN" altLang="en-US"/>
              <a:t>可供人使用</a:t>
            </a:r>
            <a:r>
              <a:rPr lang="en-US" altLang="zh-CN"/>
              <a:t>”</a:t>
            </a:r>
            <a:r>
              <a:rPr lang="zh-CN" altLang="en-US"/>
              <a:t>的区域（如过道、厨房、厕所等），而不仅仅是在起飞和着陆过程中使用的区域（座椅区域）</a:t>
            </a:r>
          </a:p>
          <a:p>
            <a:r>
              <a:rPr lang="zh-CN" altLang="en-US"/>
              <a:t>释压：提供氧气系统，使乘员免受失压影响的防护；</a:t>
            </a:r>
          </a:p>
          <a:p>
            <a:pPr>
              <a:buFont typeface="Wingdings" charset="2"/>
              <a:buNone/>
            </a:pPr>
            <a:r>
              <a:rPr lang="zh-CN" altLang="en-US"/>
              <a:t>               结构须具备承受压差的能力，避免结构发生引起伤害的失效</a:t>
            </a:r>
            <a:endParaRPr lang="zh-CN" altLang="en-US">
              <a:latin typeface="Microsoft Himalaya" charset="-122"/>
            </a:endParaRPr>
          </a:p>
          <a:p>
            <a:r>
              <a:rPr lang="zh-CN" altLang="en-US"/>
              <a:t>飞行中起火：内饰使用阻燃材料</a:t>
            </a:r>
          </a:p>
          <a:p>
            <a:pPr>
              <a:buFont typeface="Wingdings" charset="2"/>
              <a:buNone/>
            </a:pPr>
            <a:r>
              <a:rPr lang="zh-CN" altLang="en-US"/>
              <a:t>         提供烟火探测、告警装置和火焰抑制系统</a:t>
            </a:r>
          </a:p>
          <a:p>
            <a:pPr>
              <a:buFont typeface="Wingdings" charset="2"/>
              <a:buNone/>
            </a:pPr>
            <a:r>
              <a:rPr lang="zh-CN" altLang="en-US"/>
              <a:t>         限制（例如，厕所禁烟等）</a:t>
            </a:r>
            <a:endParaRPr lang="zh-CN" altLang="en-US">
              <a:latin typeface="Microsoft Himalaya" charset="-122"/>
            </a:endParaRPr>
          </a:p>
          <a:p>
            <a:r>
              <a:rPr lang="zh-CN" altLang="en-US"/>
              <a:t>医学应急：提供医疗应急设备（如，氧气和急救设施），配套相应的应急程序</a:t>
            </a:r>
            <a:endParaRPr lang="zh-CN" altLang="en-US">
              <a:latin typeface="Microsoft Himalaya" charset="-122"/>
            </a:endParaRPr>
          </a:p>
          <a:p>
            <a:r>
              <a:rPr lang="zh-CN" altLang="en-US"/>
              <a:t>安保：保护机组，保护关键飞机系统，保护乘客</a:t>
            </a:r>
          </a:p>
          <a:p>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476250" y="188913"/>
            <a:ext cx="8229600" cy="809625"/>
          </a:xfrm>
        </p:spPr>
        <p:txBody>
          <a:bodyPr/>
          <a:lstStyle/>
          <a:p>
            <a:endParaRPr lang="zh-CN" altLang="en-US"/>
          </a:p>
        </p:txBody>
      </p:sp>
      <p:grpSp>
        <p:nvGrpSpPr>
          <p:cNvPr id="30722" name="组合 3"/>
          <p:cNvGrpSpPr>
            <a:grpSpLocks/>
          </p:cNvGrpSpPr>
          <p:nvPr/>
        </p:nvGrpSpPr>
        <p:grpSpPr bwMode="auto">
          <a:xfrm>
            <a:off x="785813" y="1484313"/>
            <a:ext cx="7500937" cy="4714875"/>
            <a:chOff x="785786" y="1785926"/>
            <a:chExt cx="7500990" cy="4714908"/>
          </a:xfrm>
        </p:grpSpPr>
        <p:sp>
          <p:nvSpPr>
            <p:cNvPr id="5" name="圆角矩形 4"/>
            <p:cNvSpPr/>
            <p:nvPr/>
          </p:nvSpPr>
          <p:spPr bwMode="auto">
            <a:xfrm>
              <a:off x="5357818" y="4429132"/>
              <a:ext cx="2928958" cy="2071702"/>
            </a:xfrm>
            <a:prstGeom prst="roundRect">
              <a:avLst/>
            </a:prstGeom>
            <a:ln>
              <a:headEnd/>
              <a:tailEnd/>
            </a:ln>
          </p:spPr>
          <p:style>
            <a:lnRef idx="0">
              <a:schemeClr val="dk1"/>
            </a:lnRef>
            <a:fillRef idx="3">
              <a:schemeClr val="dk1"/>
            </a:fillRef>
            <a:effectRef idx="3">
              <a:schemeClr val="dk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 typeface="Wingdings" charset="2"/>
                <a:buChar char="Ø"/>
                <a:defRPr/>
              </a:pPr>
              <a:r>
                <a:rPr lang="en-US" altLang="en-US" sz="2000" smtClean="0">
                  <a:solidFill>
                    <a:srgbClr val="FFFFFF"/>
                  </a:solidFill>
                  <a:latin typeface="微软雅黑" charset="-122"/>
                  <a:ea typeface="微软雅黑" charset="-122"/>
                </a:rPr>
                <a:t>AFM </a:t>
              </a:r>
              <a:r>
                <a:rPr lang="zh-CN" altLang="en-US" sz="2000" smtClean="0">
                  <a:solidFill>
                    <a:srgbClr val="FFFFFF"/>
                  </a:solidFill>
                  <a:latin typeface="微软雅黑" charset="-122"/>
                  <a:ea typeface="微软雅黑" charset="-122"/>
                </a:rPr>
                <a:t>程序</a:t>
              </a:r>
            </a:p>
            <a:p>
              <a:pPr eaLnBrk="1" hangingPunct="1">
                <a:buFont typeface="Wingdings" charset="2"/>
                <a:buChar char="Ø"/>
                <a:defRPr/>
              </a:pPr>
              <a:r>
                <a:rPr lang="zh-CN" altLang="en-US" sz="2000" smtClean="0">
                  <a:solidFill>
                    <a:srgbClr val="FFFFFF"/>
                  </a:solidFill>
                  <a:latin typeface="微软雅黑" charset="-122"/>
                  <a:ea typeface="微软雅黑" charset="-122"/>
                </a:rPr>
                <a:t>飞行乘务员训练</a:t>
              </a:r>
            </a:p>
            <a:p>
              <a:pPr eaLnBrk="1" hangingPunct="1">
                <a:buFont typeface="Wingdings" charset="2"/>
                <a:buChar char="Ø"/>
                <a:defRPr/>
              </a:pPr>
              <a:r>
                <a:rPr lang="zh-CN" altLang="en-US" sz="2000" smtClean="0">
                  <a:solidFill>
                    <a:srgbClr val="FFFFFF"/>
                  </a:solidFill>
                  <a:latin typeface="微软雅黑" charset="-122"/>
                  <a:ea typeface="微软雅黑" charset="-122"/>
                </a:rPr>
                <a:t>应急撤离</a:t>
              </a:r>
            </a:p>
            <a:p>
              <a:pPr eaLnBrk="1" hangingPunct="1">
                <a:buFont typeface="Wingdings" charset="2"/>
                <a:buChar char="Ø"/>
                <a:defRPr/>
              </a:pPr>
              <a:r>
                <a:rPr lang="zh-CN" altLang="en-US" sz="2000" smtClean="0">
                  <a:solidFill>
                    <a:srgbClr val="FFFFFF"/>
                  </a:solidFill>
                  <a:latin typeface="微软雅黑" charset="-122"/>
                  <a:ea typeface="微软雅黑" charset="-122"/>
                </a:rPr>
                <a:t>维修</a:t>
              </a:r>
            </a:p>
            <a:p>
              <a:pPr eaLnBrk="1" hangingPunct="1">
                <a:buFont typeface="Wingdings" charset="2"/>
                <a:buChar char="Ø"/>
                <a:defRPr/>
              </a:pPr>
              <a:r>
                <a:rPr lang="zh-CN" altLang="en-US" sz="2000" smtClean="0">
                  <a:solidFill>
                    <a:srgbClr val="FFFFFF"/>
                  </a:solidFill>
                  <a:latin typeface="微软雅黑" charset="-122"/>
                  <a:ea typeface="微软雅黑" charset="-122"/>
                </a:rPr>
                <a:t>追溯要求</a:t>
              </a:r>
            </a:p>
          </p:txBody>
        </p:sp>
        <p:sp>
          <p:nvSpPr>
            <p:cNvPr id="6" name="圆角矩形 5"/>
            <p:cNvSpPr/>
            <p:nvPr/>
          </p:nvSpPr>
          <p:spPr bwMode="auto">
            <a:xfrm>
              <a:off x="1142976" y="1785926"/>
              <a:ext cx="2714644" cy="1714512"/>
            </a:xfrm>
            <a:prstGeom prst="roundRect">
              <a:avLst/>
            </a:prstGeom>
            <a:ln>
              <a:headEnd/>
              <a:tailEnd/>
            </a:ln>
          </p:spPr>
          <p:style>
            <a:lnRef idx="0">
              <a:schemeClr val="dk1"/>
            </a:lnRef>
            <a:fillRef idx="3">
              <a:schemeClr val="dk1"/>
            </a:fillRef>
            <a:effectRef idx="3">
              <a:schemeClr val="dk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 typeface="Wingdings" charset="2"/>
                <a:buChar char="Ø"/>
                <a:defRPr/>
              </a:pPr>
              <a:r>
                <a:rPr lang="zh-CN" altLang="en-US" sz="2000" dirty="0" smtClean="0">
                  <a:solidFill>
                    <a:srgbClr val="FFFFFF"/>
                  </a:solidFill>
                  <a:latin typeface="微软雅黑" charset="-122"/>
                  <a:ea typeface="微软雅黑" charset="-122"/>
                </a:rPr>
                <a:t>信息标牌</a:t>
              </a:r>
            </a:p>
            <a:p>
              <a:pPr eaLnBrk="1" hangingPunct="1">
                <a:buFont typeface="Wingdings" charset="2"/>
                <a:buChar char="Ø"/>
                <a:defRPr/>
              </a:pPr>
              <a:r>
                <a:rPr lang="zh-CN" altLang="en-US" sz="2000" dirty="0" smtClean="0">
                  <a:solidFill>
                    <a:srgbClr val="FFFFFF"/>
                  </a:solidFill>
                  <a:latin typeface="微软雅黑" charset="-122"/>
                  <a:ea typeface="微软雅黑" charset="-122"/>
                </a:rPr>
                <a:t>应急照明</a:t>
              </a:r>
            </a:p>
            <a:p>
              <a:pPr eaLnBrk="1" hangingPunct="1">
                <a:buFont typeface="Wingdings" charset="2"/>
                <a:buChar char="Ø"/>
                <a:defRPr/>
              </a:pPr>
              <a:r>
                <a:rPr lang="zh-CN" altLang="en-US" sz="2000" dirty="0" smtClean="0">
                  <a:solidFill>
                    <a:srgbClr val="FFFFFF"/>
                  </a:solidFill>
                  <a:latin typeface="微软雅黑" charset="-122"/>
                  <a:ea typeface="微软雅黑" charset="-122"/>
                </a:rPr>
                <a:t>乘客娱乐等</a:t>
              </a:r>
            </a:p>
          </p:txBody>
        </p:sp>
        <p:sp>
          <p:nvSpPr>
            <p:cNvPr id="7" name="圆角矩形 6"/>
            <p:cNvSpPr/>
            <p:nvPr/>
          </p:nvSpPr>
          <p:spPr bwMode="auto">
            <a:xfrm>
              <a:off x="5286380" y="1857364"/>
              <a:ext cx="2714644" cy="1643074"/>
            </a:xfrm>
            <a:prstGeom prst="roundRect">
              <a:avLst/>
            </a:prstGeom>
            <a:ln>
              <a:headEnd/>
              <a:tailEnd/>
            </a:ln>
          </p:spPr>
          <p:style>
            <a:lnRef idx="0">
              <a:schemeClr val="dk1"/>
            </a:lnRef>
            <a:fillRef idx="3">
              <a:schemeClr val="dk1"/>
            </a:fillRef>
            <a:effectRef idx="3">
              <a:schemeClr val="dk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 typeface="Wingdings" charset="2"/>
                <a:buChar char="Ø"/>
                <a:defRPr/>
              </a:pPr>
              <a:r>
                <a:rPr lang="zh-CN" altLang="en-US" sz="2000" smtClean="0">
                  <a:solidFill>
                    <a:srgbClr val="FFFFFF"/>
                  </a:solidFill>
                  <a:latin typeface="微软雅黑" charset="-122"/>
                  <a:ea typeface="微软雅黑" charset="-122"/>
                </a:rPr>
                <a:t>威胁探测</a:t>
              </a:r>
            </a:p>
            <a:p>
              <a:pPr eaLnBrk="1" hangingPunct="1">
                <a:buFont typeface="Wingdings" charset="2"/>
                <a:buChar char="Ø"/>
                <a:defRPr/>
              </a:pPr>
              <a:r>
                <a:rPr lang="zh-CN" altLang="en-US" sz="2000" smtClean="0">
                  <a:solidFill>
                    <a:srgbClr val="FFFFFF"/>
                  </a:solidFill>
                  <a:latin typeface="微软雅黑" charset="-122"/>
                  <a:ea typeface="微软雅黑" charset="-122"/>
                </a:rPr>
                <a:t>氧气</a:t>
              </a:r>
            </a:p>
            <a:p>
              <a:pPr eaLnBrk="1" hangingPunct="1">
                <a:buFont typeface="Wingdings" charset="2"/>
                <a:buChar char="Ø"/>
                <a:defRPr/>
              </a:pPr>
              <a:r>
                <a:rPr lang="zh-CN" altLang="en-US" sz="2000" smtClean="0">
                  <a:solidFill>
                    <a:srgbClr val="FFFFFF"/>
                  </a:solidFill>
                  <a:latin typeface="微软雅黑" charset="-122"/>
                  <a:ea typeface="微软雅黑" charset="-122"/>
                </a:rPr>
                <a:t>起火抑制</a:t>
              </a:r>
              <a:r>
                <a:rPr lang="en-US" altLang="zh-CN" sz="2000" smtClean="0">
                  <a:solidFill>
                    <a:srgbClr val="FFFFFF"/>
                  </a:solidFill>
                  <a:latin typeface="微软雅黑" charset="-122"/>
                  <a:ea typeface="微软雅黑" charset="-122"/>
                </a:rPr>
                <a:t>/</a:t>
              </a:r>
              <a:r>
                <a:rPr lang="zh-CN" altLang="en-US" sz="2000" smtClean="0">
                  <a:solidFill>
                    <a:srgbClr val="FFFFFF"/>
                  </a:solidFill>
                  <a:latin typeface="微软雅黑" charset="-122"/>
                  <a:ea typeface="微软雅黑" charset="-122"/>
                </a:rPr>
                <a:t>灭火</a:t>
              </a:r>
            </a:p>
          </p:txBody>
        </p:sp>
        <p:sp>
          <p:nvSpPr>
            <p:cNvPr id="8" name="圆角矩形 7"/>
            <p:cNvSpPr/>
            <p:nvPr/>
          </p:nvSpPr>
          <p:spPr bwMode="auto">
            <a:xfrm>
              <a:off x="785786" y="4429132"/>
              <a:ext cx="3214710" cy="2000264"/>
            </a:xfrm>
            <a:prstGeom prst="roundRect">
              <a:avLst/>
            </a:prstGeom>
            <a:ln>
              <a:headEnd/>
              <a:tailEnd/>
            </a:ln>
          </p:spPr>
          <p:style>
            <a:lnRef idx="0">
              <a:schemeClr val="dk1"/>
            </a:lnRef>
            <a:fillRef idx="3">
              <a:schemeClr val="dk1"/>
            </a:fillRef>
            <a:effectRef idx="3">
              <a:schemeClr val="dk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 typeface="Wingdings" charset="2"/>
                <a:buChar char="Ø"/>
                <a:defRPr/>
              </a:pPr>
              <a:r>
                <a:rPr lang="zh-CN" altLang="en-US" sz="2000" smtClean="0">
                  <a:solidFill>
                    <a:srgbClr val="FFFFFF"/>
                  </a:solidFill>
                  <a:latin typeface="微软雅黑" charset="-122"/>
                  <a:ea typeface="微软雅黑" charset="-122"/>
                </a:rPr>
                <a:t>乘员约束</a:t>
              </a:r>
            </a:p>
            <a:p>
              <a:pPr eaLnBrk="1" hangingPunct="1">
                <a:buFont typeface="Wingdings" charset="2"/>
                <a:buChar char="Ø"/>
                <a:defRPr/>
              </a:pPr>
              <a:r>
                <a:rPr lang="zh-CN" altLang="en-US" sz="2000" smtClean="0">
                  <a:solidFill>
                    <a:srgbClr val="FFFFFF"/>
                  </a:solidFill>
                  <a:latin typeface="微软雅黑" charset="-122"/>
                  <a:ea typeface="微软雅黑" charset="-122"/>
                </a:rPr>
                <a:t>大质量物件支持与约束</a:t>
              </a:r>
            </a:p>
            <a:p>
              <a:pPr eaLnBrk="1" hangingPunct="1">
                <a:buFont typeface="Wingdings" charset="2"/>
                <a:buChar char="Ø"/>
                <a:defRPr/>
              </a:pPr>
              <a:r>
                <a:rPr lang="zh-CN" altLang="en-US" sz="2000" smtClean="0">
                  <a:solidFill>
                    <a:srgbClr val="FFFFFF"/>
                  </a:solidFill>
                  <a:latin typeface="微软雅黑" charset="-122"/>
                  <a:ea typeface="微软雅黑" charset="-122"/>
                </a:rPr>
                <a:t>水上迫降</a:t>
              </a:r>
            </a:p>
            <a:p>
              <a:pPr eaLnBrk="1" hangingPunct="1">
                <a:buFont typeface="Wingdings" charset="2"/>
                <a:buChar char="Ø"/>
                <a:defRPr/>
              </a:pPr>
              <a:r>
                <a:rPr lang="zh-CN" altLang="en-US" sz="2000" smtClean="0">
                  <a:solidFill>
                    <a:srgbClr val="FFFFFF"/>
                  </a:solidFill>
                  <a:latin typeface="微软雅黑" charset="-122"/>
                  <a:ea typeface="微软雅黑" charset="-122"/>
                </a:rPr>
                <a:t>舱门</a:t>
              </a:r>
              <a:r>
                <a:rPr lang="en-US" altLang="en-US" sz="2000" smtClean="0">
                  <a:solidFill>
                    <a:srgbClr val="FFFFFF"/>
                  </a:solidFill>
                  <a:latin typeface="微软雅黑" charset="-122"/>
                  <a:ea typeface="微软雅黑" charset="-122"/>
                </a:rPr>
                <a:t>/</a:t>
              </a:r>
              <a:r>
                <a:rPr lang="zh-CN" altLang="en-US" sz="2000" smtClean="0">
                  <a:solidFill>
                    <a:srgbClr val="FFFFFF"/>
                  </a:solidFill>
                  <a:latin typeface="微软雅黑" charset="-122"/>
                  <a:ea typeface="微软雅黑" charset="-122"/>
                </a:rPr>
                <a:t>应急出口</a:t>
              </a:r>
              <a:endParaRPr lang="en-US" altLang="zh-CN" sz="2000" smtClean="0">
                <a:solidFill>
                  <a:srgbClr val="FFFFFF"/>
                </a:solidFill>
                <a:latin typeface="微软雅黑" charset="-122"/>
                <a:ea typeface="微软雅黑" charset="-122"/>
              </a:endParaRPr>
            </a:p>
            <a:p>
              <a:pPr eaLnBrk="1" hangingPunct="1">
                <a:buFont typeface="Wingdings" charset="2"/>
                <a:buChar char="Ø"/>
                <a:defRPr/>
              </a:pPr>
              <a:r>
                <a:rPr lang="zh-CN" altLang="en-US" sz="2000" smtClean="0">
                  <a:solidFill>
                    <a:srgbClr val="FFFFFF"/>
                  </a:solidFill>
                  <a:latin typeface="微软雅黑" charset="-122"/>
                  <a:ea typeface="微软雅黑" charset="-122"/>
                </a:rPr>
                <a:t>安保</a:t>
              </a:r>
            </a:p>
          </p:txBody>
        </p:sp>
        <p:grpSp>
          <p:nvGrpSpPr>
            <p:cNvPr id="30735" name="组合 60"/>
            <p:cNvGrpSpPr>
              <a:grpSpLocks/>
            </p:cNvGrpSpPr>
            <p:nvPr/>
          </p:nvGrpSpPr>
          <p:grpSpPr bwMode="auto">
            <a:xfrm>
              <a:off x="1428728" y="2285992"/>
              <a:ext cx="6429420" cy="3343292"/>
              <a:chOff x="1285852" y="3000372"/>
              <a:chExt cx="6572296" cy="3629044"/>
            </a:xfrm>
          </p:grpSpPr>
          <p:sp>
            <p:nvSpPr>
              <p:cNvPr id="10" name="下箭头 9"/>
              <p:cNvSpPr>
                <a:spLocks noChangeArrowheads="1"/>
              </p:cNvSpPr>
              <p:nvPr/>
            </p:nvSpPr>
            <p:spPr bwMode="auto">
              <a:xfrm>
                <a:off x="4286390" y="5214679"/>
                <a:ext cx="485213" cy="499727"/>
              </a:xfrm>
              <a:prstGeom prst="downArrow">
                <a:avLst>
                  <a:gd name="adj1" fmla="val 50000"/>
                  <a:gd name="adj2" fmla="val 49998"/>
                </a:avLst>
              </a:prstGeom>
              <a:gradFill rotWithShape="1">
                <a:gsLst>
                  <a:gs pos="0">
                    <a:srgbClr val="000000"/>
                  </a:gs>
                  <a:gs pos="80000">
                    <a:srgbClr val="000000"/>
                  </a:gs>
                  <a:gs pos="100000">
                    <a:srgbClr val="000000"/>
                  </a:gs>
                </a:gsLst>
                <a:lin ang="5400000"/>
              </a:gradFill>
              <a:ln w="9525">
                <a:solidFill>
                  <a:srgbClr val="000000"/>
                </a:solidFill>
                <a:miter lim="800000"/>
                <a:headEnd/>
                <a:tailEnd/>
              </a:ln>
              <a:effectLst>
                <a:outerShdw blurRad="63500" dist="23000" dir="5400000" rotWithShape="0">
                  <a:srgbClr val="000000">
                    <a:alpha val="34998"/>
                  </a:srgbClr>
                </a:outerShdw>
              </a:effectLst>
            </p:spPr>
            <p:txBody>
              <a:bodyPr anchor="ctr"/>
              <a:lstStyle/>
              <a:p>
                <a:pPr algn="ctr" eaLnBrk="1" hangingPunct="1">
                  <a:defRPr/>
                </a:pPr>
                <a:endParaRPr lang="zh-CN" altLang="en-US">
                  <a:solidFill>
                    <a:schemeClr val="lt1"/>
                  </a:solidFill>
                  <a:latin typeface="+mn-lt"/>
                  <a:ea typeface="+mn-ea"/>
                </a:endParaRPr>
              </a:p>
            </p:txBody>
          </p:sp>
          <p:sp>
            <p:nvSpPr>
              <p:cNvPr id="11" name="左箭头 10"/>
              <p:cNvSpPr>
                <a:spLocks noChangeArrowheads="1"/>
              </p:cNvSpPr>
              <p:nvPr/>
            </p:nvSpPr>
            <p:spPr bwMode="auto">
              <a:xfrm>
                <a:off x="2713906" y="4571927"/>
                <a:ext cx="764334" cy="484219"/>
              </a:xfrm>
              <a:prstGeom prst="leftArrow">
                <a:avLst>
                  <a:gd name="adj1" fmla="val 50000"/>
                  <a:gd name="adj2" fmla="val 50000"/>
                </a:avLst>
              </a:prstGeom>
              <a:gradFill rotWithShape="1">
                <a:gsLst>
                  <a:gs pos="0">
                    <a:srgbClr val="000000"/>
                  </a:gs>
                  <a:gs pos="80000">
                    <a:srgbClr val="000000"/>
                  </a:gs>
                  <a:gs pos="100000">
                    <a:srgbClr val="000000"/>
                  </a:gs>
                </a:gsLst>
                <a:lin ang="5400000"/>
              </a:gradFill>
              <a:ln w="9525">
                <a:solidFill>
                  <a:srgbClr val="000000"/>
                </a:solidFill>
                <a:miter lim="800000"/>
                <a:headEnd/>
                <a:tailEnd/>
              </a:ln>
              <a:effectLst>
                <a:outerShdw blurRad="63500" dist="23000" dir="5400000" rotWithShape="0">
                  <a:srgbClr val="000000">
                    <a:alpha val="34998"/>
                  </a:srgbClr>
                </a:outerShdw>
              </a:effectLst>
            </p:spPr>
            <p:txBody>
              <a:bodyPr anchor="ctr"/>
              <a:lstStyle/>
              <a:p>
                <a:pPr algn="ctr" eaLnBrk="1" hangingPunct="1">
                  <a:defRPr/>
                </a:pPr>
                <a:endParaRPr lang="zh-CN" altLang="en-US">
                  <a:solidFill>
                    <a:schemeClr val="lt1"/>
                  </a:solidFill>
                  <a:latin typeface="+mn-lt"/>
                  <a:ea typeface="+mn-ea"/>
                </a:endParaRPr>
              </a:p>
            </p:txBody>
          </p:sp>
          <p:sp>
            <p:nvSpPr>
              <p:cNvPr id="12" name="上箭头 11"/>
              <p:cNvSpPr>
                <a:spLocks noChangeArrowheads="1"/>
              </p:cNvSpPr>
              <p:nvPr/>
            </p:nvSpPr>
            <p:spPr bwMode="auto">
              <a:xfrm>
                <a:off x="4286390" y="3929175"/>
                <a:ext cx="428416" cy="549699"/>
              </a:xfrm>
              <a:prstGeom prst="upArrow">
                <a:avLst>
                  <a:gd name="adj1" fmla="val 50000"/>
                  <a:gd name="adj2" fmla="val 49999"/>
                </a:avLst>
              </a:prstGeom>
              <a:gradFill rotWithShape="1">
                <a:gsLst>
                  <a:gs pos="0">
                    <a:srgbClr val="F8F8F8"/>
                  </a:gs>
                  <a:gs pos="20000">
                    <a:srgbClr val="F7F7F7"/>
                  </a:gs>
                  <a:gs pos="100000">
                    <a:srgbClr val="BDBDBD"/>
                  </a:gs>
                </a:gsLst>
                <a:lin ang="5400000"/>
              </a:gradFill>
              <a:ln w="9525">
                <a:solidFill>
                  <a:srgbClr val="F9F9F9"/>
                </a:solidFill>
                <a:miter lim="800000"/>
                <a:headEnd/>
                <a:tailEnd/>
              </a:ln>
              <a:effectLst>
                <a:outerShdw blurRad="63500" dist="23000" dir="5400000" rotWithShape="0">
                  <a:srgbClr val="000000">
                    <a:alpha val="34998"/>
                  </a:srgbClr>
                </a:outerShdw>
              </a:effectLst>
            </p:spPr>
            <p:txBody>
              <a:bodyPr anchor="ctr"/>
              <a:lstStyle/>
              <a:p>
                <a:pPr algn="ctr" eaLnBrk="1" hangingPunct="1">
                  <a:defRPr/>
                </a:pPr>
                <a:endParaRPr lang="zh-CN" altLang="en-US">
                  <a:solidFill>
                    <a:schemeClr val="lt1"/>
                  </a:solidFill>
                  <a:latin typeface="+mn-lt"/>
                  <a:ea typeface="+mn-ea"/>
                </a:endParaRPr>
              </a:p>
            </p:txBody>
          </p:sp>
          <p:sp>
            <p:nvSpPr>
              <p:cNvPr id="13" name="右箭头 12"/>
              <p:cNvSpPr>
                <a:spLocks noChangeArrowheads="1"/>
              </p:cNvSpPr>
              <p:nvPr/>
            </p:nvSpPr>
            <p:spPr bwMode="auto">
              <a:xfrm>
                <a:off x="5643041" y="4571927"/>
                <a:ext cx="787052" cy="484219"/>
              </a:xfrm>
              <a:prstGeom prst="rightArrow">
                <a:avLst>
                  <a:gd name="adj1" fmla="val 50000"/>
                  <a:gd name="adj2" fmla="val 49996"/>
                </a:avLst>
              </a:prstGeom>
              <a:gradFill rotWithShape="1">
                <a:gsLst>
                  <a:gs pos="0">
                    <a:srgbClr val="000000"/>
                  </a:gs>
                  <a:gs pos="80000">
                    <a:srgbClr val="000000"/>
                  </a:gs>
                  <a:gs pos="100000">
                    <a:srgbClr val="000000"/>
                  </a:gs>
                </a:gsLst>
                <a:lin ang="5400000"/>
              </a:gradFill>
              <a:ln w="9525">
                <a:solidFill>
                  <a:srgbClr val="000000"/>
                </a:solidFill>
                <a:miter lim="800000"/>
                <a:headEnd/>
                <a:tailEnd/>
              </a:ln>
              <a:effectLst>
                <a:outerShdw blurRad="63500" dist="23000" dir="5400000" rotWithShape="0">
                  <a:srgbClr val="000000">
                    <a:alpha val="34998"/>
                  </a:srgbClr>
                </a:outerShdw>
              </a:effectLst>
            </p:spPr>
            <p:txBody>
              <a:bodyPr anchor="ctr"/>
              <a:lstStyle/>
              <a:p>
                <a:pPr algn="ctr" eaLnBrk="1" hangingPunct="1">
                  <a:defRPr/>
                </a:pPr>
                <a:endParaRPr lang="zh-CN" altLang="en-US">
                  <a:solidFill>
                    <a:schemeClr val="lt1"/>
                  </a:solidFill>
                  <a:latin typeface="+mn-lt"/>
                  <a:ea typeface="+mn-ea"/>
                </a:endParaRPr>
              </a:p>
            </p:txBody>
          </p:sp>
          <p:sp>
            <p:nvSpPr>
              <p:cNvPr id="14" name="圆角矩形 13"/>
              <p:cNvSpPr>
                <a:spLocks noChangeArrowheads="1"/>
              </p:cNvSpPr>
              <p:nvPr/>
            </p:nvSpPr>
            <p:spPr bwMode="auto">
              <a:xfrm>
                <a:off x="1285852" y="4358250"/>
                <a:ext cx="1428054" cy="913294"/>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63500" dist="20000" dir="5400000" rotWithShape="0">
                  <a:srgbClr val="000000">
                    <a:alpha val="37999"/>
                  </a:srgbClr>
                </a:outerShdw>
              </a:effectLst>
            </p:spPr>
            <p:txBody>
              <a:bodyPr anchor="ctr"/>
              <a:lstStyle/>
              <a:p>
                <a:pPr algn="ctr" eaLnBrk="1" hangingPunct="1">
                  <a:defRPr/>
                </a:pPr>
                <a:r>
                  <a:rPr lang="zh-CN" altLang="en-US" sz="2000" b="1" dirty="0">
                    <a:solidFill>
                      <a:schemeClr val="dk1"/>
                    </a:solidFill>
                    <a:latin typeface="+mn-lt"/>
                    <a:ea typeface="+mn-ea"/>
                  </a:rPr>
                  <a:t>结      构</a:t>
                </a:r>
              </a:p>
            </p:txBody>
          </p:sp>
          <p:sp>
            <p:nvSpPr>
              <p:cNvPr id="15" name="椭圆 14"/>
              <p:cNvSpPr/>
              <p:nvPr/>
            </p:nvSpPr>
            <p:spPr bwMode="auto">
              <a:xfrm>
                <a:off x="3403592" y="4318617"/>
                <a:ext cx="2287604" cy="991944"/>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2000" b="1" smtClean="0">
                    <a:solidFill>
                      <a:srgbClr val="FFFFFF"/>
                    </a:solidFill>
                    <a:latin typeface="Times New Roman" charset="0"/>
                    <a:ea typeface="微软雅黑" charset="-122"/>
                  </a:rPr>
                  <a:t>客舱安全</a:t>
                </a:r>
              </a:p>
            </p:txBody>
          </p:sp>
          <p:sp>
            <p:nvSpPr>
              <p:cNvPr id="16" name="圆角矩形 15"/>
              <p:cNvSpPr>
                <a:spLocks noChangeArrowheads="1"/>
              </p:cNvSpPr>
              <p:nvPr/>
            </p:nvSpPr>
            <p:spPr bwMode="auto">
              <a:xfrm>
                <a:off x="3786571" y="3000372"/>
                <a:ext cx="1428054" cy="915018"/>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63500" dist="20000" dir="5400000" rotWithShape="0">
                  <a:srgbClr val="000000">
                    <a:alpha val="37999"/>
                  </a:srgbClr>
                </a:outerShdw>
              </a:effec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2000" b="1" smtClean="0">
                    <a:solidFill>
                      <a:srgbClr val="000000"/>
                    </a:solidFill>
                    <a:latin typeface="Times New Roman" charset="0"/>
                    <a:ea typeface="微软雅黑" charset="-122"/>
                  </a:rPr>
                  <a:t>电气系统</a:t>
                </a:r>
              </a:p>
            </p:txBody>
          </p:sp>
          <p:sp>
            <p:nvSpPr>
              <p:cNvPr id="17" name="圆角矩形 16"/>
              <p:cNvSpPr>
                <a:spLocks noChangeArrowheads="1"/>
              </p:cNvSpPr>
              <p:nvPr/>
            </p:nvSpPr>
            <p:spPr bwMode="auto">
              <a:xfrm>
                <a:off x="6430094" y="4358250"/>
                <a:ext cx="1428054" cy="913294"/>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63500" dist="20000" dir="5400000" rotWithShape="0">
                  <a:srgbClr val="000000">
                    <a:alpha val="37999"/>
                  </a:srgbClr>
                </a:outerShdw>
              </a:effec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2000" b="1" smtClean="0">
                    <a:solidFill>
                      <a:srgbClr val="000000"/>
                    </a:solidFill>
                    <a:latin typeface="Times New Roman" charset="0"/>
                    <a:ea typeface="微软雅黑" charset="-122"/>
                  </a:rPr>
                  <a:t>机械系统</a:t>
                </a:r>
              </a:p>
            </p:txBody>
          </p:sp>
          <p:sp>
            <p:nvSpPr>
              <p:cNvPr id="18" name="圆角矩形 17"/>
              <p:cNvSpPr>
                <a:spLocks noChangeArrowheads="1"/>
              </p:cNvSpPr>
              <p:nvPr/>
            </p:nvSpPr>
            <p:spPr bwMode="auto">
              <a:xfrm>
                <a:off x="3857973" y="5714406"/>
                <a:ext cx="1428054" cy="915016"/>
              </a:xfrm>
              <a:prstGeom prst="roundRect">
                <a:avLst>
                  <a:gd name="adj" fmla="val 16667"/>
                </a:avLst>
              </a:prstGeom>
              <a:gradFill rotWithShape="1">
                <a:gsLst>
                  <a:gs pos="0">
                    <a:srgbClr val="E9E9F7"/>
                  </a:gs>
                  <a:gs pos="64999">
                    <a:srgbClr val="C5C5E9"/>
                  </a:gs>
                  <a:gs pos="100000">
                    <a:srgbClr val="ACACE1"/>
                  </a:gs>
                </a:gsLst>
                <a:lin ang="5400000" scaled="1"/>
              </a:gradFill>
              <a:ln w="9525">
                <a:solidFill>
                  <a:srgbClr val="292989"/>
                </a:solidFill>
                <a:round/>
                <a:headEnd/>
                <a:tailEnd/>
              </a:ln>
              <a:effectLst>
                <a:outerShdw blurRad="63500" dist="20000" dir="5400000" rotWithShape="0">
                  <a:srgbClr val="000000">
                    <a:alpha val="37999"/>
                  </a:srgbClr>
                </a:outerShdw>
              </a:effectLst>
            </p:spPr>
            <p:txBody>
              <a:bodyPr anchor="ctr"/>
              <a:lstStyle/>
              <a:p>
                <a:pPr algn="ctr" eaLnBrk="1" hangingPunct="1">
                  <a:defRPr/>
                </a:pPr>
                <a:r>
                  <a:rPr lang="zh-CN" altLang="en-US" sz="2000" b="1" dirty="0">
                    <a:solidFill>
                      <a:schemeClr val="dk1"/>
                    </a:solidFill>
                    <a:latin typeface="+mn-lt"/>
                    <a:ea typeface="+mn-ea"/>
                  </a:rPr>
                  <a:t>运    行</a:t>
                </a:r>
              </a:p>
            </p:txBody>
          </p:sp>
        </p:gr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476250" y="188913"/>
            <a:ext cx="8229600" cy="809625"/>
          </a:xfrm>
        </p:spPr>
        <p:txBody>
          <a:bodyPr/>
          <a:lstStyle/>
          <a:p>
            <a:r>
              <a:rPr lang="zh-CN" altLang="en-US" sz="3600">
                <a:solidFill>
                  <a:schemeClr val="tx2"/>
                </a:solidFill>
                <a:latin typeface="微软雅黑" charset="-122"/>
              </a:rPr>
              <a:t>客舱安全规章要求</a:t>
            </a:r>
            <a:endParaRPr lang="zh-CN" altLang="en-US" sz="3600">
              <a:solidFill>
                <a:schemeClr val="tx2"/>
              </a:solidFill>
            </a:endParaRPr>
          </a:p>
        </p:txBody>
      </p:sp>
      <p:sp>
        <p:nvSpPr>
          <p:cNvPr id="31746" name="灯片编号占位符 3"/>
          <p:cNvSpPr>
            <a:spLocks noGrp="1"/>
          </p:cNvSpPr>
          <p:nvPr>
            <p:ph type="sldNum" sz="quarter" idx="4294967295"/>
          </p:nvPr>
        </p:nvSpPr>
        <p:spPr bwMode="auto">
          <a:xfrm>
            <a:off x="8429625" y="6215063"/>
            <a:ext cx="714375" cy="642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fld id="{813487F5-79B1-0541-B631-0D73277A52F3}" type="slidenum">
              <a:rPr lang="zh-CN" altLang="en-US" sz="1800" b="0">
                <a:solidFill>
                  <a:schemeClr val="tx1"/>
                </a:solidFill>
                <a:latin typeface="Arial" charset="0"/>
                <a:ea typeface="宋体" charset="-122"/>
              </a:rPr>
              <a:pPr algn="l" eaLnBrk="1" hangingPunct="1">
                <a:spcBef>
                  <a:spcPct val="0"/>
                </a:spcBef>
                <a:buSzTx/>
                <a:buFontTx/>
                <a:buNone/>
              </a:pPr>
              <a:t>26</a:t>
            </a:fld>
            <a:endParaRPr lang="zh-CN" altLang="en-US" sz="1800" b="0">
              <a:solidFill>
                <a:schemeClr val="tx1"/>
              </a:solidFill>
              <a:latin typeface="Arial" charset="0"/>
              <a:ea typeface="宋体" charset="-122"/>
            </a:endParaRPr>
          </a:p>
        </p:txBody>
      </p:sp>
      <p:sp>
        <p:nvSpPr>
          <p:cNvPr id="48" name="TextBox 47"/>
          <p:cNvSpPr txBox="1">
            <a:spLocks noChangeArrowheads="1"/>
          </p:cNvSpPr>
          <p:nvPr/>
        </p:nvSpPr>
        <p:spPr bwMode="auto">
          <a:xfrm>
            <a:off x="785813" y="2420938"/>
            <a:ext cx="74295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r>
              <a:rPr lang="zh-CN" altLang="en-US" sz="2800" b="0">
                <a:solidFill>
                  <a:schemeClr val="tx1"/>
                </a:solidFill>
                <a:latin typeface="Arial" charset="0"/>
                <a:ea typeface="宋体" charset="-122"/>
              </a:rPr>
              <a:t>参照</a:t>
            </a:r>
            <a:r>
              <a:rPr lang="en-US" altLang="zh-CN" sz="2800" b="0">
                <a:solidFill>
                  <a:schemeClr val="tx1"/>
                </a:solidFill>
                <a:latin typeface="Arial" charset="0"/>
                <a:ea typeface="宋体" charset="-122"/>
                <a:hlinkClick r:id="rId3" action="ppaction://hlinkfile"/>
              </a:rPr>
              <a:t>AC 25-17A</a:t>
            </a:r>
            <a:r>
              <a:rPr lang="zh-CN" altLang="en-US" sz="2800" b="0">
                <a:solidFill>
                  <a:schemeClr val="tx1"/>
                </a:solidFill>
                <a:latin typeface="Arial" charset="0"/>
                <a:ea typeface="宋体" charset="-122"/>
              </a:rPr>
              <a:t>，</a:t>
            </a:r>
            <a:r>
              <a:rPr lang="en-US" altLang="zh-CN" sz="2800" b="0">
                <a:solidFill>
                  <a:schemeClr val="tx1"/>
                </a:solidFill>
                <a:latin typeface="Arial" charset="0"/>
                <a:ea typeface="宋体" charset="-122"/>
              </a:rPr>
              <a:t>25</a:t>
            </a:r>
            <a:r>
              <a:rPr lang="zh-CN" altLang="en-US" sz="2800" b="0">
                <a:solidFill>
                  <a:schemeClr val="tx1"/>
                </a:solidFill>
                <a:latin typeface="Arial" charset="0"/>
                <a:ea typeface="宋体" charset="-122"/>
              </a:rPr>
              <a:t>部中适坠性主要涉及</a:t>
            </a:r>
            <a:r>
              <a:rPr lang="en-US" altLang="zh-CN" sz="2800" b="0">
                <a:latin typeface="Arial" charset="0"/>
                <a:ea typeface="宋体" charset="-122"/>
              </a:rPr>
              <a:t>C</a:t>
            </a:r>
            <a:r>
              <a:rPr lang="zh-CN" altLang="en-US" sz="2800" b="0">
                <a:solidFill>
                  <a:schemeClr val="tx1"/>
                </a:solidFill>
                <a:latin typeface="Arial" charset="0"/>
                <a:ea typeface="宋体" charset="-122"/>
              </a:rPr>
              <a:t>、</a:t>
            </a:r>
            <a:r>
              <a:rPr lang="en-US" altLang="zh-CN" sz="2800" b="0">
                <a:solidFill>
                  <a:schemeClr val="tx1"/>
                </a:solidFill>
                <a:latin typeface="Arial" charset="0"/>
                <a:ea typeface="宋体" charset="-122"/>
              </a:rPr>
              <a:t>D</a:t>
            </a:r>
            <a:r>
              <a:rPr lang="zh-CN" altLang="en-US" sz="2800" b="0">
                <a:solidFill>
                  <a:schemeClr val="tx1"/>
                </a:solidFill>
                <a:latin typeface="Arial" charset="0"/>
                <a:ea typeface="宋体" charset="-122"/>
              </a:rPr>
              <a:t>、</a:t>
            </a:r>
            <a:r>
              <a:rPr lang="en-US" altLang="zh-CN" sz="2800" b="0">
                <a:solidFill>
                  <a:schemeClr val="tx1"/>
                </a:solidFill>
                <a:latin typeface="Arial" charset="0"/>
                <a:ea typeface="宋体" charset="-122"/>
              </a:rPr>
              <a:t>F</a:t>
            </a:r>
            <a:r>
              <a:rPr lang="zh-CN" altLang="en-US" sz="2800" b="0">
                <a:solidFill>
                  <a:schemeClr val="tx1"/>
                </a:solidFill>
                <a:latin typeface="Arial" charset="0"/>
                <a:ea typeface="宋体" charset="-122"/>
              </a:rPr>
              <a:t>、</a:t>
            </a:r>
            <a:r>
              <a:rPr lang="en-US" altLang="zh-CN" sz="2800" b="0">
                <a:solidFill>
                  <a:schemeClr val="tx1"/>
                </a:solidFill>
                <a:latin typeface="Arial" charset="0"/>
                <a:ea typeface="宋体" charset="-122"/>
              </a:rPr>
              <a:t>G</a:t>
            </a:r>
            <a:r>
              <a:rPr lang="zh-CN" altLang="en-US" sz="2800" b="0">
                <a:solidFill>
                  <a:schemeClr val="tx1"/>
                </a:solidFill>
                <a:latin typeface="Arial" charset="0"/>
                <a:ea typeface="宋体" charset="-122"/>
              </a:rPr>
              <a:t>三个分部及附录</a:t>
            </a:r>
            <a:r>
              <a:rPr lang="en-US" altLang="zh-CN" sz="2800" b="0">
                <a:solidFill>
                  <a:schemeClr val="tx1"/>
                </a:solidFill>
                <a:latin typeface="Arial" charset="0"/>
                <a:ea typeface="宋体" charset="-122"/>
              </a:rPr>
              <a:t>F</a:t>
            </a:r>
            <a:r>
              <a:rPr lang="zh-CN" altLang="en-US" sz="2800" b="0">
                <a:solidFill>
                  <a:schemeClr val="tx1"/>
                </a:solidFill>
                <a:latin typeface="Arial" charset="0"/>
                <a:ea typeface="宋体" charset="-122"/>
              </a:rPr>
              <a:t>、</a:t>
            </a:r>
            <a:r>
              <a:rPr lang="en-US" altLang="zh-CN" sz="2800" b="0">
                <a:solidFill>
                  <a:schemeClr val="tx1"/>
                </a:solidFill>
                <a:latin typeface="Arial" charset="0"/>
                <a:ea typeface="宋体" charset="-122"/>
              </a:rPr>
              <a:t>J</a:t>
            </a:r>
            <a:r>
              <a:rPr lang="zh-CN" altLang="en-US" sz="2800" b="0">
                <a:solidFill>
                  <a:schemeClr val="tx1"/>
                </a:solidFill>
                <a:latin typeface="Arial" charset="0"/>
                <a:ea typeface="宋体" charset="-122"/>
              </a:rPr>
              <a:t>，有效条款共</a:t>
            </a:r>
            <a:r>
              <a:rPr lang="en-US" altLang="zh-CN" sz="2800" b="0">
                <a:solidFill>
                  <a:schemeClr val="tx1"/>
                </a:solidFill>
                <a:latin typeface="Arial" charset="0"/>
                <a:ea typeface="宋体" charset="-122"/>
              </a:rPr>
              <a:t>42</a:t>
            </a:r>
            <a:r>
              <a:rPr lang="zh-CN" altLang="en-US" sz="2800" b="0">
                <a:solidFill>
                  <a:schemeClr val="tx1"/>
                </a:solidFill>
                <a:latin typeface="Arial" charset="0"/>
                <a:ea typeface="宋体" charset="-122"/>
              </a:rPr>
              <a:t>个（包括附录</a:t>
            </a:r>
            <a:r>
              <a:rPr lang="en-US" altLang="zh-CN" sz="2800" b="0">
                <a:solidFill>
                  <a:schemeClr val="tx1"/>
                </a:solidFill>
                <a:latin typeface="Arial" charset="0"/>
                <a:ea typeface="宋体" charset="-122"/>
              </a:rPr>
              <a:t>F</a:t>
            </a:r>
            <a:r>
              <a:rPr lang="zh-CN" altLang="en-US" sz="2800" b="0">
                <a:solidFill>
                  <a:schemeClr val="tx1"/>
                </a:solidFill>
                <a:latin typeface="Arial" charset="0"/>
                <a:ea typeface="宋体" charset="-122"/>
              </a:rPr>
              <a:t>、</a:t>
            </a:r>
            <a:r>
              <a:rPr lang="en-US" altLang="zh-CN" sz="2800" b="0">
                <a:solidFill>
                  <a:schemeClr val="tx1"/>
                </a:solidFill>
                <a:latin typeface="Arial" charset="0"/>
                <a:ea typeface="宋体" charset="-122"/>
              </a:rPr>
              <a:t>J</a:t>
            </a:r>
            <a:r>
              <a:rPr lang="zh-CN" altLang="en-US" sz="2800" b="0">
                <a:solidFill>
                  <a:schemeClr val="tx1"/>
                </a:solidFill>
                <a:latin typeface="Arial" charset="0"/>
                <a:ea typeface="宋体" charset="-122"/>
              </a:rPr>
              <a:t>）。涉及</a:t>
            </a:r>
            <a:r>
              <a:rPr lang="en-US" altLang="zh-CN" sz="2800" b="0">
                <a:solidFill>
                  <a:schemeClr val="tx1"/>
                </a:solidFill>
                <a:latin typeface="Arial" charset="0"/>
                <a:ea typeface="宋体" charset="-122"/>
              </a:rPr>
              <a:t>50</a:t>
            </a:r>
            <a:r>
              <a:rPr lang="zh-CN" altLang="en-US" sz="2800" b="0">
                <a:solidFill>
                  <a:schemeClr val="tx1"/>
                </a:solidFill>
                <a:latin typeface="Arial" charset="0"/>
                <a:ea typeface="宋体" charset="-122"/>
              </a:rPr>
              <a:t>多个修正案、近</a:t>
            </a:r>
            <a:r>
              <a:rPr lang="en-US" altLang="zh-CN" sz="2800" b="0">
                <a:solidFill>
                  <a:schemeClr val="tx1"/>
                </a:solidFill>
                <a:latin typeface="Arial" charset="0"/>
                <a:ea typeface="宋体" charset="-122"/>
              </a:rPr>
              <a:t>40</a:t>
            </a:r>
            <a:r>
              <a:rPr lang="zh-CN" altLang="en-US" sz="2800" b="0">
                <a:solidFill>
                  <a:schemeClr val="tx1"/>
                </a:solidFill>
                <a:latin typeface="Arial" charset="0"/>
                <a:ea typeface="宋体" charset="-122"/>
              </a:rPr>
              <a:t>个</a:t>
            </a:r>
            <a:r>
              <a:rPr lang="en-US" altLang="zh-CN" sz="2800" b="0">
                <a:solidFill>
                  <a:schemeClr val="tx1"/>
                </a:solidFill>
                <a:latin typeface="Arial" charset="0"/>
                <a:ea typeface="宋体" charset="-122"/>
              </a:rPr>
              <a:t>AC</a:t>
            </a:r>
            <a:r>
              <a:rPr lang="zh-CN" altLang="en-US" sz="2800" b="0">
                <a:solidFill>
                  <a:schemeClr val="tx1"/>
                </a:solidFill>
                <a:latin typeface="Arial" charset="0"/>
                <a:ea typeface="宋体" charset="-122"/>
              </a:rPr>
              <a:t>、近</a:t>
            </a:r>
            <a:r>
              <a:rPr lang="en-US" altLang="zh-CN" sz="2800" b="0">
                <a:solidFill>
                  <a:schemeClr val="tx1"/>
                </a:solidFill>
                <a:latin typeface="Arial" charset="0"/>
                <a:ea typeface="宋体" charset="-122"/>
              </a:rPr>
              <a:t>25</a:t>
            </a:r>
            <a:r>
              <a:rPr lang="zh-CN" altLang="en-US" sz="2800" b="0">
                <a:solidFill>
                  <a:schemeClr val="tx1"/>
                </a:solidFill>
                <a:latin typeface="Arial" charset="0"/>
                <a:ea typeface="宋体" charset="-122"/>
              </a:rPr>
              <a:t>个</a:t>
            </a:r>
            <a:r>
              <a:rPr lang="en-US" altLang="zh-CN" sz="2800" b="0">
                <a:solidFill>
                  <a:schemeClr val="tx1"/>
                </a:solidFill>
                <a:latin typeface="Arial" charset="0"/>
                <a:ea typeface="宋体" charset="-122"/>
              </a:rPr>
              <a:t>TSO</a:t>
            </a:r>
            <a:r>
              <a:rPr lang="zh-CN" altLang="en-US" sz="2800" b="0">
                <a:solidFill>
                  <a:schemeClr val="tx1"/>
                </a:solidFill>
                <a:latin typeface="Arial" charset="0"/>
                <a:ea typeface="宋体" charset="-122"/>
              </a:rPr>
              <a:t>。</a:t>
            </a:r>
            <a:endParaRPr lang="zh-CN" altLang="en-US" sz="2800" b="0">
              <a:solidFill>
                <a:schemeClr val="tx1"/>
              </a:solidFill>
              <a:latin typeface="微软雅黑"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476250" y="188913"/>
            <a:ext cx="8229600" cy="809625"/>
          </a:xfrm>
        </p:spPr>
        <p:txBody>
          <a:bodyPr/>
          <a:lstStyle/>
          <a:p>
            <a:r>
              <a:rPr lang="zh-CN" altLang="en-US" sz="3600">
                <a:solidFill>
                  <a:schemeClr val="tx2"/>
                </a:solidFill>
                <a:latin typeface="微软雅黑" charset="-122"/>
              </a:rPr>
              <a:t>客舱安全规章要求</a:t>
            </a:r>
            <a:endParaRPr lang="zh-CN" altLang="en-US" sz="3600">
              <a:solidFill>
                <a:schemeClr val="tx2"/>
              </a:solidFill>
            </a:endParaRPr>
          </a:p>
        </p:txBody>
      </p:sp>
      <p:sp>
        <p:nvSpPr>
          <p:cNvPr id="33794" name="灯片编号占位符 3"/>
          <p:cNvSpPr>
            <a:spLocks noGrp="1"/>
          </p:cNvSpPr>
          <p:nvPr>
            <p:ph type="sldNum" sz="quarter" idx="4294967295"/>
          </p:nvPr>
        </p:nvSpPr>
        <p:spPr bwMode="auto">
          <a:xfrm>
            <a:off x="8429625" y="6215063"/>
            <a:ext cx="714375" cy="642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fld id="{8536D86A-5CD1-404B-BD4A-9FC0804E109C}" type="slidenum">
              <a:rPr lang="zh-CN" altLang="en-US" sz="1800" b="0">
                <a:solidFill>
                  <a:schemeClr val="tx1"/>
                </a:solidFill>
                <a:latin typeface="Arial" charset="0"/>
                <a:ea typeface="宋体" charset="-122"/>
              </a:rPr>
              <a:pPr algn="l" eaLnBrk="1" hangingPunct="1">
                <a:spcBef>
                  <a:spcPct val="0"/>
                </a:spcBef>
                <a:buSzTx/>
                <a:buFontTx/>
                <a:buNone/>
              </a:pPr>
              <a:t>27</a:t>
            </a:fld>
            <a:endParaRPr lang="zh-CN" altLang="en-US" sz="1800" b="0">
              <a:solidFill>
                <a:schemeClr val="tx1"/>
              </a:solidFill>
              <a:latin typeface="Arial" charset="0"/>
              <a:ea typeface="宋体" charset="-122"/>
            </a:endParaRPr>
          </a:p>
        </p:txBody>
      </p:sp>
      <p:sp>
        <p:nvSpPr>
          <p:cNvPr id="48" name="TextBox 47"/>
          <p:cNvSpPr txBox="1">
            <a:spLocks noChangeArrowheads="1"/>
          </p:cNvSpPr>
          <p:nvPr/>
        </p:nvSpPr>
        <p:spPr bwMode="auto">
          <a:xfrm>
            <a:off x="785813" y="1484313"/>
            <a:ext cx="74295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r>
              <a:rPr lang="zh-CN" altLang="en-US" sz="2400">
                <a:solidFill>
                  <a:schemeClr val="tx1"/>
                </a:solidFill>
                <a:latin typeface="微软雅黑" charset="-122"/>
              </a:rPr>
              <a:t>根据条款要求，可将这些条款分</a:t>
            </a:r>
            <a:r>
              <a:rPr lang="en-US" altLang="zh-CN" sz="2400">
                <a:solidFill>
                  <a:schemeClr val="tx1"/>
                </a:solidFill>
                <a:latin typeface="微软雅黑" charset="-122"/>
              </a:rPr>
              <a:t>10</a:t>
            </a:r>
            <a:r>
              <a:rPr lang="zh-CN" altLang="en-US" sz="2400">
                <a:solidFill>
                  <a:schemeClr val="tx1"/>
                </a:solidFill>
                <a:latin typeface="微软雅黑" charset="-122"/>
              </a:rPr>
              <a:t>个部分内容：</a:t>
            </a:r>
          </a:p>
          <a:p>
            <a:pPr algn="l" eaLnBrk="1" hangingPunct="1">
              <a:spcBef>
                <a:spcPct val="0"/>
              </a:spcBef>
              <a:buSzTx/>
            </a:pPr>
            <a:r>
              <a:rPr lang="zh-CN" altLang="en-US" sz="2400">
                <a:solidFill>
                  <a:schemeClr val="tx1"/>
                </a:solidFill>
                <a:latin typeface="微软雅黑" charset="-122"/>
              </a:rPr>
              <a:t>应急着陆</a:t>
            </a:r>
            <a:r>
              <a:rPr lang="en-US" altLang="zh-CN" sz="2400">
                <a:solidFill>
                  <a:schemeClr val="tx1"/>
                </a:solidFill>
                <a:latin typeface="微软雅黑" charset="-122"/>
              </a:rPr>
              <a:t>——561</a:t>
            </a:r>
            <a:r>
              <a:rPr lang="zh-CN" altLang="en-US" sz="2400">
                <a:solidFill>
                  <a:schemeClr val="tx1"/>
                </a:solidFill>
                <a:latin typeface="微软雅黑" charset="-122"/>
              </a:rPr>
              <a:t>、</a:t>
            </a:r>
            <a:r>
              <a:rPr lang="en-US" altLang="zh-CN" sz="2400">
                <a:solidFill>
                  <a:schemeClr val="tx1"/>
                </a:solidFill>
                <a:latin typeface="微软雅黑" charset="-122"/>
              </a:rPr>
              <a:t>562</a:t>
            </a:r>
            <a:r>
              <a:rPr lang="zh-CN" altLang="en-US" sz="2400">
                <a:solidFill>
                  <a:schemeClr val="tx1"/>
                </a:solidFill>
                <a:latin typeface="微软雅黑" charset="-122"/>
              </a:rPr>
              <a:t>、</a:t>
            </a:r>
            <a:r>
              <a:rPr lang="en-US" altLang="zh-CN" sz="2400">
                <a:solidFill>
                  <a:schemeClr val="tx1"/>
                </a:solidFill>
                <a:latin typeface="微软雅黑" charset="-122"/>
              </a:rPr>
              <a:t>785 </a:t>
            </a:r>
            <a:endParaRPr lang="zh-CN" altLang="en-US" sz="2400">
              <a:solidFill>
                <a:schemeClr val="tx1"/>
              </a:solidFill>
              <a:latin typeface="微软雅黑" charset="-122"/>
            </a:endParaRPr>
          </a:p>
          <a:p>
            <a:pPr algn="l" eaLnBrk="1" hangingPunct="1">
              <a:spcBef>
                <a:spcPct val="0"/>
              </a:spcBef>
              <a:buSzTx/>
            </a:pPr>
            <a:r>
              <a:rPr lang="zh-CN" altLang="en-US" sz="2400">
                <a:solidFill>
                  <a:schemeClr val="tx1"/>
                </a:solidFill>
                <a:latin typeface="微软雅黑" charset="-122"/>
              </a:rPr>
              <a:t>舱门</a:t>
            </a:r>
            <a:r>
              <a:rPr lang="en-US" altLang="zh-CN" sz="2400">
                <a:solidFill>
                  <a:schemeClr val="tx1"/>
                </a:solidFill>
                <a:latin typeface="微软雅黑" charset="-122"/>
              </a:rPr>
              <a:t>——772</a:t>
            </a:r>
            <a:r>
              <a:rPr lang="zh-CN" altLang="en-US" sz="2400">
                <a:solidFill>
                  <a:schemeClr val="tx1"/>
                </a:solidFill>
                <a:latin typeface="微软雅黑" charset="-122"/>
              </a:rPr>
              <a:t>、</a:t>
            </a:r>
            <a:r>
              <a:rPr lang="en-US" altLang="zh-CN" sz="2400">
                <a:solidFill>
                  <a:schemeClr val="tx1"/>
                </a:solidFill>
                <a:latin typeface="微软雅黑" charset="-122"/>
              </a:rPr>
              <a:t>783</a:t>
            </a:r>
            <a:r>
              <a:rPr lang="zh-CN" altLang="en-US" sz="2400">
                <a:solidFill>
                  <a:schemeClr val="tx1"/>
                </a:solidFill>
                <a:latin typeface="微软雅黑" charset="-122"/>
              </a:rPr>
              <a:t>、</a:t>
            </a:r>
            <a:r>
              <a:rPr lang="en-US" altLang="zh-CN" sz="2400">
                <a:solidFill>
                  <a:schemeClr val="tx1"/>
                </a:solidFill>
                <a:latin typeface="微软雅黑" charset="-122"/>
              </a:rPr>
              <a:t>795</a:t>
            </a:r>
            <a:endParaRPr lang="zh-CN" altLang="en-US" sz="2400">
              <a:solidFill>
                <a:schemeClr val="tx1"/>
              </a:solidFill>
              <a:latin typeface="微软雅黑" charset="-122"/>
            </a:endParaRPr>
          </a:p>
          <a:p>
            <a:pPr algn="l" eaLnBrk="1" hangingPunct="1">
              <a:spcBef>
                <a:spcPct val="0"/>
              </a:spcBef>
              <a:buSzTx/>
            </a:pPr>
            <a:r>
              <a:rPr lang="zh-CN" altLang="en-US" sz="2400">
                <a:solidFill>
                  <a:schemeClr val="tx1"/>
                </a:solidFill>
                <a:latin typeface="微软雅黑" charset="-122"/>
              </a:rPr>
              <a:t>水上迫降</a:t>
            </a:r>
            <a:r>
              <a:rPr lang="en-US" altLang="zh-CN" sz="2400">
                <a:solidFill>
                  <a:schemeClr val="tx1"/>
                </a:solidFill>
                <a:latin typeface="微软雅黑" charset="-122"/>
              </a:rPr>
              <a:t>——801</a:t>
            </a:r>
            <a:r>
              <a:rPr lang="zh-CN" altLang="en-US" sz="2400">
                <a:solidFill>
                  <a:schemeClr val="tx1"/>
                </a:solidFill>
                <a:latin typeface="微软雅黑" charset="-122"/>
              </a:rPr>
              <a:t>、</a:t>
            </a:r>
            <a:r>
              <a:rPr lang="en-US" altLang="zh-CN" sz="2400">
                <a:solidFill>
                  <a:schemeClr val="tx1"/>
                </a:solidFill>
                <a:latin typeface="微软雅黑" charset="-122"/>
              </a:rPr>
              <a:t>563</a:t>
            </a:r>
            <a:r>
              <a:rPr lang="zh-CN" altLang="en-US" sz="2400">
                <a:solidFill>
                  <a:schemeClr val="tx1"/>
                </a:solidFill>
                <a:latin typeface="微软雅黑" charset="-122"/>
              </a:rPr>
              <a:t>、</a:t>
            </a:r>
            <a:r>
              <a:rPr lang="en-US" altLang="zh-CN" sz="2400">
                <a:solidFill>
                  <a:schemeClr val="tx1"/>
                </a:solidFill>
                <a:latin typeface="微软雅黑" charset="-122"/>
              </a:rPr>
              <a:t>1411</a:t>
            </a:r>
            <a:r>
              <a:rPr lang="zh-CN" altLang="en-US" sz="2400">
                <a:solidFill>
                  <a:schemeClr val="tx1"/>
                </a:solidFill>
                <a:latin typeface="微软雅黑" charset="-122"/>
              </a:rPr>
              <a:t>、</a:t>
            </a:r>
            <a:r>
              <a:rPr lang="en-US" altLang="zh-CN" sz="2400">
                <a:solidFill>
                  <a:schemeClr val="tx1"/>
                </a:solidFill>
                <a:latin typeface="微软雅黑" charset="-122"/>
              </a:rPr>
              <a:t>1415</a:t>
            </a:r>
            <a:r>
              <a:rPr lang="zh-CN" altLang="en-US" sz="2400">
                <a:solidFill>
                  <a:schemeClr val="tx1"/>
                </a:solidFill>
                <a:latin typeface="微软雅黑" charset="-122"/>
              </a:rPr>
              <a:t>，</a:t>
            </a:r>
            <a:r>
              <a:rPr lang="en-US" altLang="zh-CN" sz="2400">
                <a:solidFill>
                  <a:schemeClr val="tx1"/>
                </a:solidFill>
                <a:latin typeface="微软雅黑" charset="-122"/>
              </a:rPr>
              <a:t>807(i)</a:t>
            </a:r>
            <a:endParaRPr lang="zh-CN" altLang="en-US" sz="2400">
              <a:solidFill>
                <a:schemeClr val="tx1"/>
              </a:solidFill>
              <a:latin typeface="微软雅黑" charset="-122"/>
            </a:endParaRPr>
          </a:p>
          <a:p>
            <a:pPr algn="l" eaLnBrk="1" hangingPunct="1">
              <a:spcBef>
                <a:spcPct val="0"/>
              </a:spcBef>
              <a:buSzTx/>
            </a:pPr>
            <a:r>
              <a:rPr lang="zh-CN" altLang="en-US" sz="2400">
                <a:solidFill>
                  <a:schemeClr val="tx1"/>
                </a:solidFill>
                <a:latin typeface="微软雅黑" charset="-122"/>
              </a:rPr>
              <a:t>应急撤离演示</a:t>
            </a:r>
            <a:r>
              <a:rPr lang="en-US" altLang="zh-CN" sz="2400">
                <a:solidFill>
                  <a:schemeClr val="tx1"/>
                </a:solidFill>
                <a:latin typeface="微软雅黑" charset="-122"/>
              </a:rPr>
              <a:t>——803</a:t>
            </a:r>
            <a:r>
              <a:rPr lang="zh-CN" altLang="en-US" sz="2400">
                <a:solidFill>
                  <a:schemeClr val="tx1"/>
                </a:solidFill>
                <a:latin typeface="微软雅黑" charset="-122"/>
              </a:rPr>
              <a:t>、附录</a:t>
            </a:r>
            <a:r>
              <a:rPr lang="en-US" altLang="zh-CN" sz="2400">
                <a:solidFill>
                  <a:schemeClr val="tx1"/>
                </a:solidFill>
                <a:latin typeface="微软雅黑" charset="-122"/>
              </a:rPr>
              <a:t>J</a:t>
            </a:r>
            <a:endParaRPr lang="zh-CN" altLang="en-US" sz="2400">
              <a:solidFill>
                <a:schemeClr val="tx1"/>
              </a:solidFill>
              <a:latin typeface="微软雅黑" charset="-122"/>
            </a:endParaRPr>
          </a:p>
          <a:p>
            <a:pPr algn="l" eaLnBrk="1" hangingPunct="1">
              <a:spcBef>
                <a:spcPct val="0"/>
              </a:spcBef>
              <a:buSzTx/>
            </a:pPr>
            <a:r>
              <a:rPr lang="zh-CN" altLang="en-US" sz="2400">
                <a:solidFill>
                  <a:schemeClr val="tx1"/>
                </a:solidFill>
                <a:latin typeface="微软雅黑" charset="-122"/>
              </a:rPr>
              <a:t>应急设施、客舱布置</a:t>
            </a:r>
            <a:r>
              <a:rPr lang="en-US" altLang="zh-CN" sz="2400">
                <a:solidFill>
                  <a:schemeClr val="tx1"/>
                </a:solidFill>
                <a:latin typeface="微软雅黑" charset="-122"/>
              </a:rPr>
              <a:t>——807</a:t>
            </a:r>
            <a:r>
              <a:rPr lang="zh-CN" altLang="en-US" sz="2400">
                <a:solidFill>
                  <a:schemeClr val="tx1"/>
                </a:solidFill>
                <a:latin typeface="微软雅黑" charset="-122"/>
              </a:rPr>
              <a:t>、</a:t>
            </a:r>
            <a:r>
              <a:rPr lang="en-US" altLang="zh-CN" sz="2400">
                <a:solidFill>
                  <a:schemeClr val="tx1"/>
                </a:solidFill>
                <a:latin typeface="微软雅黑" charset="-122"/>
              </a:rPr>
              <a:t>809</a:t>
            </a:r>
            <a:r>
              <a:rPr lang="zh-CN" altLang="en-US" sz="2400">
                <a:solidFill>
                  <a:schemeClr val="tx1"/>
                </a:solidFill>
                <a:latin typeface="微软雅黑" charset="-122"/>
              </a:rPr>
              <a:t>、</a:t>
            </a:r>
            <a:r>
              <a:rPr lang="en-US" altLang="zh-CN" sz="2400">
                <a:solidFill>
                  <a:schemeClr val="tx1"/>
                </a:solidFill>
                <a:latin typeface="微软雅黑" charset="-122"/>
              </a:rPr>
              <a:t>810</a:t>
            </a:r>
            <a:r>
              <a:rPr lang="zh-CN" altLang="en-US" sz="2400">
                <a:solidFill>
                  <a:schemeClr val="tx1"/>
                </a:solidFill>
                <a:latin typeface="微软雅黑" charset="-122"/>
              </a:rPr>
              <a:t>、</a:t>
            </a:r>
            <a:r>
              <a:rPr lang="en-US" altLang="zh-CN" sz="2400">
                <a:solidFill>
                  <a:schemeClr val="tx1"/>
                </a:solidFill>
                <a:latin typeface="微软雅黑" charset="-122"/>
              </a:rPr>
              <a:t>811</a:t>
            </a:r>
            <a:r>
              <a:rPr lang="zh-CN" altLang="en-US" sz="2400">
                <a:solidFill>
                  <a:schemeClr val="tx1"/>
                </a:solidFill>
                <a:latin typeface="微软雅黑" charset="-122"/>
              </a:rPr>
              <a:t>、</a:t>
            </a:r>
            <a:r>
              <a:rPr lang="en-US" altLang="zh-CN" sz="2400">
                <a:solidFill>
                  <a:schemeClr val="tx1"/>
                </a:solidFill>
                <a:latin typeface="微软雅黑" charset="-122"/>
              </a:rPr>
              <a:t>813</a:t>
            </a:r>
            <a:r>
              <a:rPr lang="zh-CN" altLang="en-US" sz="2400">
                <a:solidFill>
                  <a:schemeClr val="tx1"/>
                </a:solidFill>
                <a:latin typeface="微软雅黑" charset="-122"/>
              </a:rPr>
              <a:t>、</a:t>
            </a:r>
            <a:r>
              <a:rPr lang="en-US" altLang="zh-CN" sz="2400">
                <a:solidFill>
                  <a:schemeClr val="tx1"/>
                </a:solidFill>
                <a:latin typeface="微软雅黑" charset="-122"/>
              </a:rPr>
              <a:t>815</a:t>
            </a:r>
            <a:r>
              <a:rPr lang="zh-CN" altLang="en-US" sz="2400">
                <a:solidFill>
                  <a:schemeClr val="tx1"/>
                </a:solidFill>
                <a:latin typeface="微软雅黑" charset="-122"/>
              </a:rPr>
              <a:t>、</a:t>
            </a:r>
            <a:r>
              <a:rPr lang="en-US" altLang="zh-CN" sz="2400">
                <a:solidFill>
                  <a:schemeClr val="tx1"/>
                </a:solidFill>
                <a:latin typeface="微软雅黑" charset="-122"/>
              </a:rPr>
              <a:t>817</a:t>
            </a:r>
            <a:r>
              <a:rPr lang="zh-CN" altLang="en-US" sz="2400">
                <a:solidFill>
                  <a:schemeClr val="tx1"/>
                </a:solidFill>
                <a:latin typeface="微软雅黑" charset="-122"/>
              </a:rPr>
              <a:t>、</a:t>
            </a:r>
            <a:r>
              <a:rPr lang="en-US" altLang="zh-CN" sz="2400">
                <a:solidFill>
                  <a:schemeClr val="tx1"/>
                </a:solidFill>
                <a:latin typeface="微软雅黑" charset="-122"/>
              </a:rPr>
              <a:t>819</a:t>
            </a:r>
            <a:r>
              <a:rPr lang="zh-CN" altLang="en-US" sz="2400">
                <a:solidFill>
                  <a:schemeClr val="tx1"/>
                </a:solidFill>
                <a:latin typeface="微软雅黑" charset="-122"/>
              </a:rPr>
              <a:t>、</a:t>
            </a:r>
            <a:r>
              <a:rPr lang="en-US" altLang="zh-CN" sz="2400">
                <a:solidFill>
                  <a:schemeClr val="tx1"/>
                </a:solidFill>
                <a:latin typeface="微软雅黑" charset="-122"/>
              </a:rPr>
              <a:t>820</a:t>
            </a:r>
            <a:endParaRPr lang="zh-CN" altLang="en-US" sz="2400">
              <a:solidFill>
                <a:schemeClr val="tx1"/>
              </a:solidFill>
              <a:latin typeface="微软雅黑" charset="-122"/>
            </a:endParaRPr>
          </a:p>
          <a:p>
            <a:pPr algn="l" eaLnBrk="1" hangingPunct="1">
              <a:spcBef>
                <a:spcPct val="0"/>
              </a:spcBef>
              <a:buSzTx/>
            </a:pPr>
            <a:r>
              <a:rPr lang="zh-CN" altLang="en-US" sz="2400">
                <a:solidFill>
                  <a:schemeClr val="tx1"/>
                </a:solidFill>
                <a:latin typeface="微软雅黑" charset="-122"/>
              </a:rPr>
              <a:t>防火</a:t>
            </a:r>
            <a:r>
              <a:rPr lang="en-US" altLang="zh-CN" sz="2400">
                <a:solidFill>
                  <a:schemeClr val="tx1"/>
                </a:solidFill>
                <a:latin typeface="微软雅黑" charset="-122"/>
              </a:rPr>
              <a:t>——851-869</a:t>
            </a:r>
            <a:r>
              <a:rPr lang="zh-CN" altLang="en-US" sz="2400">
                <a:solidFill>
                  <a:schemeClr val="tx1"/>
                </a:solidFill>
                <a:latin typeface="微软雅黑" charset="-122"/>
              </a:rPr>
              <a:t>、附录</a:t>
            </a:r>
            <a:r>
              <a:rPr lang="en-US" altLang="zh-CN" sz="2400">
                <a:solidFill>
                  <a:schemeClr val="tx1"/>
                </a:solidFill>
                <a:latin typeface="微软雅黑" charset="-122"/>
              </a:rPr>
              <a:t>F</a:t>
            </a:r>
            <a:endParaRPr lang="zh-CN" altLang="en-US" sz="2400">
              <a:solidFill>
                <a:schemeClr val="tx1"/>
              </a:solidFill>
              <a:latin typeface="微软雅黑" charset="-122"/>
            </a:endParaRPr>
          </a:p>
          <a:p>
            <a:pPr algn="l" eaLnBrk="1" hangingPunct="1">
              <a:spcBef>
                <a:spcPct val="0"/>
              </a:spcBef>
              <a:buSzTx/>
            </a:pPr>
            <a:r>
              <a:rPr lang="zh-CN" altLang="en-US" sz="2400">
                <a:solidFill>
                  <a:schemeClr val="tx1"/>
                </a:solidFill>
                <a:latin typeface="微软雅黑" charset="-122"/>
              </a:rPr>
              <a:t>客舱内部结构</a:t>
            </a:r>
            <a:r>
              <a:rPr lang="en-US" altLang="zh-CN" sz="2400">
                <a:solidFill>
                  <a:schemeClr val="tx1"/>
                </a:solidFill>
                <a:latin typeface="微软雅黑" charset="-122"/>
              </a:rPr>
              <a:t>——787</a:t>
            </a:r>
            <a:r>
              <a:rPr lang="zh-CN" altLang="en-US" sz="2400">
                <a:solidFill>
                  <a:schemeClr val="tx1"/>
                </a:solidFill>
                <a:latin typeface="微软雅黑" charset="-122"/>
              </a:rPr>
              <a:t>、</a:t>
            </a:r>
            <a:r>
              <a:rPr lang="en-US" altLang="zh-CN" sz="2400">
                <a:solidFill>
                  <a:schemeClr val="tx1"/>
                </a:solidFill>
                <a:latin typeface="微软雅黑" charset="-122"/>
              </a:rPr>
              <a:t>789</a:t>
            </a:r>
            <a:r>
              <a:rPr lang="zh-CN" altLang="en-US" sz="2400">
                <a:solidFill>
                  <a:schemeClr val="tx1"/>
                </a:solidFill>
                <a:latin typeface="微软雅黑" charset="-122"/>
              </a:rPr>
              <a:t>、</a:t>
            </a:r>
            <a:r>
              <a:rPr lang="en-US" altLang="zh-CN" sz="2400">
                <a:solidFill>
                  <a:schemeClr val="tx1"/>
                </a:solidFill>
                <a:latin typeface="微软雅黑" charset="-122"/>
              </a:rPr>
              <a:t>793</a:t>
            </a:r>
            <a:r>
              <a:rPr lang="zh-CN" altLang="en-US" sz="2400">
                <a:solidFill>
                  <a:schemeClr val="tx1"/>
                </a:solidFill>
                <a:latin typeface="微软雅黑" charset="-122"/>
              </a:rPr>
              <a:t>、</a:t>
            </a:r>
            <a:r>
              <a:rPr lang="en-US" altLang="zh-CN" sz="2400">
                <a:solidFill>
                  <a:schemeClr val="tx1"/>
                </a:solidFill>
                <a:latin typeface="微软雅黑" charset="-122"/>
              </a:rPr>
              <a:t>1421</a:t>
            </a:r>
            <a:endParaRPr lang="zh-CN" altLang="en-US" sz="2400">
              <a:solidFill>
                <a:schemeClr val="tx1"/>
              </a:solidFill>
              <a:latin typeface="微软雅黑" charset="-122"/>
            </a:endParaRPr>
          </a:p>
          <a:p>
            <a:pPr algn="l" eaLnBrk="1" hangingPunct="1">
              <a:spcBef>
                <a:spcPct val="0"/>
              </a:spcBef>
              <a:buSzTx/>
            </a:pPr>
            <a:r>
              <a:rPr lang="zh-CN" altLang="en-US" sz="2400">
                <a:solidFill>
                  <a:schemeClr val="tx1"/>
                </a:solidFill>
                <a:latin typeface="微软雅黑" charset="-122"/>
              </a:rPr>
              <a:t>标记标牌</a:t>
            </a:r>
            <a:r>
              <a:rPr lang="en-US" altLang="zh-CN" sz="2400">
                <a:solidFill>
                  <a:schemeClr val="tx1"/>
                </a:solidFill>
                <a:latin typeface="微软雅黑" charset="-122"/>
              </a:rPr>
              <a:t>——791</a:t>
            </a:r>
            <a:r>
              <a:rPr lang="zh-CN" altLang="en-US" sz="2400">
                <a:solidFill>
                  <a:schemeClr val="tx1"/>
                </a:solidFill>
                <a:latin typeface="微软雅黑" charset="-122"/>
              </a:rPr>
              <a:t>、</a:t>
            </a:r>
            <a:r>
              <a:rPr lang="en-US" altLang="zh-CN" sz="2400">
                <a:solidFill>
                  <a:schemeClr val="tx1"/>
                </a:solidFill>
                <a:latin typeface="微软雅黑" charset="-122"/>
              </a:rPr>
              <a:t>1541</a:t>
            </a:r>
            <a:r>
              <a:rPr lang="zh-CN" altLang="en-US" sz="2400">
                <a:solidFill>
                  <a:schemeClr val="tx1"/>
                </a:solidFill>
                <a:latin typeface="微软雅黑" charset="-122"/>
              </a:rPr>
              <a:t>、</a:t>
            </a:r>
            <a:r>
              <a:rPr lang="en-US" altLang="zh-CN" sz="2400">
                <a:solidFill>
                  <a:schemeClr val="tx1"/>
                </a:solidFill>
                <a:latin typeface="微软雅黑" charset="-122"/>
              </a:rPr>
              <a:t>1557</a:t>
            </a:r>
            <a:r>
              <a:rPr lang="zh-CN" altLang="en-US" sz="2400">
                <a:solidFill>
                  <a:schemeClr val="tx1"/>
                </a:solidFill>
                <a:latin typeface="微软雅黑" charset="-122"/>
              </a:rPr>
              <a:t>、</a:t>
            </a:r>
            <a:r>
              <a:rPr lang="en-US" altLang="zh-CN" sz="2400">
                <a:solidFill>
                  <a:schemeClr val="tx1"/>
                </a:solidFill>
                <a:latin typeface="微软雅黑" charset="-122"/>
              </a:rPr>
              <a:t>1561</a:t>
            </a:r>
            <a:endParaRPr lang="zh-CN" altLang="en-US" sz="2400">
              <a:solidFill>
                <a:schemeClr val="tx1"/>
              </a:solidFill>
              <a:latin typeface="微软雅黑" charset="-122"/>
            </a:endParaRPr>
          </a:p>
          <a:p>
            <a:pPr algn="l" eaLnBrk="1" hangingPunct="1">
              <a:spcBef>
                <a:spcPct val="0"/>
              </a:spcBef>
              <a:buSzTx/>
            </a:pPr>
            <a:r>
              <a:rPr lang="zh-CN" altLang="en-US" sz="2400">
                <a:solidFill>
                  <a:schemeClr val="tx1"/>
                </a:solidFill>
                <a:latin typeface="微软雅黑" charset="-122"/>
              </a:rPr>
              <a:t>电气系统</a:t>
            </a:r>
            <a:r>
              <a:rPr lang="en-US" altLang="zh-CN" sz="2400">
                <a:solidFill>
                  <a:schemeClr val="tx1"/>
                </a:solidFill>
                <a:latin typeface="微软雅黑" charset="-122"/>
              </a:rPr>
              <a:t>——812</a:t>
            </a:r>
            <a:r>
              <a:rPr lang="zh-CN" altLang="en-US" sz="2400">
                <a:solidFill>
                  <a:schemeClr val="tx1"/>
                </a:solidFill>
                <a:latin typeface="微软雅黑" charset="-122"/>
              </a:rPr>
              <a:t>、</a:t>
            </a:r>
            <a:r>
              <a:rPr lang="en-US" altLang="zh-CN" sz="2400">
                <a:solidFill>
                  <a:schemeClr val="tx1"/>
                </a:solidFill>
                <a:latin typeface="微软雅黑" charset="-122"/>
              </a:rPr>
              <a:t>1307</a:t>
            </a:r>
            <a:r>
              <a:rPr lang="zh-CN" altLang="en-US" sz="2400">
                <a:solidFill>
                  <a:schemeClr val="tx1"/>
                </a:solidFill>
                <a:latin typeface="微软雅黑" charset="-122"/>
              </a:rPr>
              <a:t>、</a:t>
            </a:r>
            <a:r>
              <a:rPr lang="en-US" altLang="zh-CN" sz="2400">
                <a:solidFill>
                  <a:schemeClr val="tx1"/>
                </a:solidFill>
                <a:latin typeface="微软雅黑" charset="-122"/>
              </a:rPr>
              <a:t>1423</a:t>
            </a:r>
            <a:endParaRPr lang="zh-CN" altLang="en-US" sz="2400">
              <a:solidFill>
                <a:schemeClr val="tx1"/>
              </a:solidFill>
              <a:latin typeface="微软雅黑" charset="-122"/>
            </a:endParaRPr>
          </a:p>
          <a:p>
            <a:pPr algn="l" eaLnBrk="1" hangingPunct="1">
              <a:spcBef>
                <a:spcPct val="0"/>
              </a:spcBef>
              <a:buSzTx/>
            </a:pPr>
            <a:r>
              <a:rPr lang="zh-CN" altLang="en-US" sz="2400">
                <a:solidFill>
                  <a:schemeClr val="tx1"/>
                </a:solidFill>
                <a:latin typeface="微软雅黑" charset="-122"/>
              </a:rPr>
              <a:t>呼吸设备</a:t>
            </a:r>
            <a:r>
              <a:rPr lang="en-US" altLang="zh-CN" sz="2400">
                <a:solidFill>
                  <a:schemeClr val="tx1"/>
                </a:solidFill>
                <a:latin typeface="微软雅黑" charset="-122"/>
              </a:rPr>
              <a:t>——1439</a:t>
            </a:r>
            <a:r>
              <a:rPr lang="zh-CN" altLang="en-US" sz="2400">
                <a:solidFill>
                  <a:schemeClr val="tx1"/>
                </a:solidFill>
                <a:latin typeface="微软雅黑" charset="-122"/>
              </a:rPr>
              <a:t>、</a:t>
            </a:r>
            <a:r>
              <a:rPr lang="en-US" altLang="zh-CN" sz="2400">
                <a:solidFill>
                  <a:schemeClr val="tx1"/>
                </a:solidFill>
                <a:latin typeface="微软雅黑" charset="-122"/>
              </a:rPr>
              <a:t>1447</a:t>
            </a:r>
            <a:endParaRPr lang="zh-CN" altLang="en-US" sz="2400">
              <a:solidFill>
                <a:schemeClr val="tx1"/>
              </a:solidFill>
              <a:latin typeface="微软雅黑"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xit" presetSubtype="32" fill="hold" grpId="1" nodeType="clickEffect">
                                  <p:stCondLst>
                                    <p:cond delay="0"/>
                                  </p:stCondLst>
                                  <p:childTnLst>
                                    <p:animEffect transition="out" filter="diamond(out)">
                                      <p:cBhvr>
                                        <p:cTn id="11" dur="500"/>
                                        <p:tgtEl>
                                          <p:spTgt spid="48"/>
                                        </p:tgtEl>
                                      </p:cBhvr>
                                    </p:animEffect>
                                    <p:set>
                                      <p:cBhvr>
                                        <p:cTn id="12"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a:xfrm>
            <a:off x="476250" y="188913"/>
            <a:ext cx="8229600" cy="809625"/>
          </a:xfrm>
        </p:spPr>
        <p:txBody>
          <a:bodyPr/>
          <a:lstStyle/>
          <a:p>
            <a:r>
              <a:rPr lang="zh-CN" altLang="en-US"/>
              <a:t>客舱安全性的适航要求的演化历程</a:t>
            </a:r>
          </a:p>
        </p:txBody>
      </p:sp>
      <p:sp>
        <p:nvSpPr>
          <p:cNvPr id="35842" name="灯片编号占位符 3"/>
          <p:cNvSpPr>
            <a:spLocks noGrp="1"/>
          </p:cNvSpPr>
          <p:nvPr>
            <p:ph type="sldNum" sz="quarter" idx="4294967295"/>
          </p:nvPr>
        </p:nvSpPr>
        <p:spPr bwMode="auto">
          <a:xfrm>
            <a:off x="8429625" y="6215063"/>
            <a:ext cx="714375" cy="642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fld id="{A62665E0-6941-D24C-8B6B-C75F51BF6EFC}" type="slidenum">
              <a:rPr lang="zh-CN" altLang="en-US" sz="1800" b="0">
                <a:solidFill>
                  <a:schemeClr val="tx1"/>
                </a:solidFill>
                <a:latin typeface="Arial" charset="0"/>
                <a:ea typeface="宋体" charset="-122"/>
              </a:rPr>
              <a:pPr algn="l" eaLnBrk="1" hangingPunct="1">
                <a:spcBef>
                  <a:spcPct val="0"/>
                </a:spcBef>
                <a:buSzTx/>
                <a:buFontTx/>
                <a:buNone/>
              </a:pPr>
              <a:t>28</a:t>
            </a:fld>
            <a:endParaRPr lang="zh-CN" altLang="en-US" sz="1800" b="0">
              <a:solidFill>
                <a:schemeClr val="tx1"/>
              </a:solidFill>
              <a:latin typeface="Arial" charset="0"/>
              <a:ea typeface="宋体" charset="-122"/>
            </a:endParaRPr>
          </a:p>
        </p:txBody>
      </p:sp>
      <p:sp>
        <p:nvSpPr>
          <p:cNvPr id="48" name="TextBox 47"/>
          <p:cNvSpPr txBox="1">
            <a:spLocks noChangeArrowheads="1"/>
          </p:cNvSpPr>
          <p:nvPr/>
        </p:nvSpPr>
        <p:spPr bwMode="auto">
          <a:xfrm>
            <a:off x="323850" y="1341438"/>
            <a:ext cx="785812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lvl="1" algn="l" eaLnBrk="1" hangingPunct="1">
              <a:spcBef>
                <a:spcPct val="0"/>
              </a:spcBef>
              <a:buFont typeface="Wingdings" charset="2"/>
              <a:buChar char="Ø"/>
            </a:pPr>
            <a:r>
              <a:rPr lang="zh-CN" altLang="en-US" sz="2400" b="0" dirty="0">
                <a:solidFill>
                  <a:schemeClr val="tx1"/>
                </a:solidFill>
                <a:latin typeface="Arial" charset="0"/>
                <a:ea typeface="宋体" charset="-122"/>
              </a:rPr>
              <a:t>自</a:t>
            </a:r>
            <a:r>
              <a:rPr lang="en-US" altLang="en-US" sz="2400" b="0" dirty="0">
                <a:solidFill>
                  <a:schemeClr val="tx1"/>
                </a:solidFill>
                <a:latin typeface="Arial" charset="0"/>
                <a:ea typeface="宋体" charset="-122"/>
              </a:rPr>
              <a:t>FAR 25</a:t>
            </a:r>
            <a:r>
              <a:rPr lang="zh-CN" altLang="en-US" sz="2400" b="0" dirty="0">
                <a:solidFill>
                  <a:schemeClr val="tx1"/>
                </a:solidFill>
                <a:latin typeface="Arial" charset="0"/>
                <a:ea typeface="宋体" charset="-122"/>
              </a:rPr>
              <a:t>部</a:t>
            </a:r>
            <a:r>
              <a:rPr lang="en-US" altLang="en-US" sz="2400" b="0" dirty="0">
                <a:solidFill>
                  <a:schemeClr val="tx1"/>
                </a:solidFill>
                <a:latin typeface="Arial" charset="0"/>
                <a:ea typeface="宋体" charset="-122"/>
              </a:rPr>
              <a:t>1965</a:t>
            </a:r>
            <a:r>
              <a:rPr lang="zh-CN" altLang="en-US" sz="2400" b="0" dirty="0">
                <a:solidFill>
                  <a:schemeClr val="tx1"/>
                </a:solidFill>
                <a:latin typeface="Arial" charset="0"/>
                <a:ea typeface="宋体" charset="-122"/>
              </a:rPr>
              <a:t>取代</a:t>
            </a:r>
            <a:r>
              <a:rPr lang="en-US" altLang="en-US" sz="2400" b="0" dirty="0">
                <a:solidFill>
                  <a:schemeClr val="tx1"/>
                </a:solidFill>
                <a:latin typeface="Arial" charset="0"/>
                <a:ea typeface="宋体" charset="-122"/>
              </a:rPr>
              <a:t>CAR4b</a:t>
            </a:r>
            <a:r>
              <a:rPr lang="zh-CN" altLang="en-US" sz="2400" b="0" dirty="0">
                <a:solidFill>
                  <a:schemeClr val="tx1"/>
                </a:solidFill>
                <a:latin typeface="Arial" charset="0"/>
                <a:ea typeface="宋体" charset="-122"/>
              </a:rPr>
              <a:t>以来，共有</a:t>
            </a:r>
            <a:r>
              <a:rPr lang="en-US" altLang="en-US" sz="2400" b="0" dirty="0">
                <a:solidFill>
                  <a:schemeClr val="tx1"/>
                </a:solidFill>
                <a:latin typeface="Arial" charset="0"/>
                <a:ea typeface="宋体" charset="-122"/>
              </a:rPr>
              <a:t>143</a:t>
            </a:r>
            <a:r>
              <a:rPr lang="zh-CN" altLang="en-US" sz="2400" b="0" dirty="0">
                <a:solidFill>
                  <a:schemeClr val="tx1"/>
                </a:solidFill>
                <a:latin typeface="Arial" charset="0"/>
                <a:ea typeface="宋体" charset="-122"/>
              </a:rPr>
              <a:t>个针对</a:t>
            </a:r>
            <a:r>
              <a:rPr lang="en-US" altLang="en-US" sz="2400" b="0" dirty="0">
                <a:solidFill>
                  <a:schemeClr val="tx1"/>
                </a:solidFill>
                <a:latin typeface="Arial" charset="0"/>
                <a:ea typeface="宋体" charset="-122"/>
              </a:rPr>
              <a:t>25</a:t>
            </a:r>
            <a:r>
              <a:rPr lang="zh-CN" altLang="en-US" sz="2400" b="0" dirty="0">
                <a:solidFill>
                  <a:schemeClr val="tx1"/>
                </a:solidFill>
                <a:latin typeface="Arial" charset="0"/>
                <a:ea typeface="宋体" charset="-122"/>
              </a:rPr>
              <a:t>部的修正案，其中涉及客舱安全的有</a:t>
            </a:r>
            <a:r>
              <a:rPr lang="en-US" altLang="en-US" sz="2400" b="0" dirty="0">
                <a:solidFill>
                  <a:schemeClr val="tx1"/>
                </a:solidFill>
                <a:latin typeface="Arial" charset="0"/>
                <a:ea typeface="宋体" charset="-122"/>
              </a:rPr>
              <a:t>50</a:t>
            </a:r>
            <a:r>
              <a:rPr lang="zh-CN" altLang="en-US" sz="2400" b="0" dirty="0">
                <a:solidFill>
                  <a:schemeClr val="tx1"/>
                </a:solidFill>
                <a:latin typeface="Arial" charset="0"/>
                <a:ea typeface="宋体" charset="-122"/>
              </a:rPr>
              <a:t>个修正案，</a:t>
            </a:r>
            <a:r>
              <a:rPr lang="zh-CN" altLang="en-US" sz="2400" b="0" dirty="0">
                <a:solidFill>
                  <a:schemeClr val="tx2"/>
                </a:solidFill>
                <a:latin typeface="Arial" charset="0"/>
                <a:ea typeface="宋体" charset="-122"/>
              </a:rPr>
              <a:t>可见</a:t>
            </a:r>
            <a:r>
              <a:rPr lang="en-US" altLang="en-US" sz="2400" b="0" dirty="0">
                <a:solidFill>
                  <a:schemeClr val="tx2"/>
                </a:solidFill>
                <a:latin typeface="Arial" charset="0"/>
                <a:ea typeface="宋体" charset="-122"/>
              </a:rPr>
              <a:t>FAA</a:t>
            </a:r>
            <a:r>
              <a:rPr lang="zh-CN" altLang="en-US" sz="2400" b="0" dirty="0">
                <a:solidFill>
                  <a:schemeClr val="tx2"/>
                </a:solidFill>
                <a:latin typeface="Arial" charset="0"/>
                <a:ea typeface="宋体" charset="-122"/>
              </a:rPr>
              <a:t>对客舱安全的重视</a:t>
            </a:r>
            <a:endParaRPr lang="en-US" altLang="zh-CN" sz="2400" b="0" dirty="0">
              <a:solidFill>
                <a:schemeClr val="tx2"/>
              </a:solidFill>
              <a:latin typeface="Arial" charset="0"/>
              <a:ea typeface="宋体" charset="-122"/>
            </a:endParaRPr>
          </a:p>
          <a:p>
            <a:pPr lvl="1" algn="l" eaLnBrk="1" hangingPunct="1">
              <a:spcBef>
                <a:spcPct val="0"/>
              </a:spcBef>
              <a:buFont typeface="Wingdings" charset="2"/>
              <a:buChar char="Ø"/>
            </a:pPr>
            <a:r>
              <a:rPr lang="en-US" altLang="zh-CN" sz="2400" b="0" dirty="0">
                <a:solidFill>
                  <a:schemeClr val="tx1"/>
                </a:solidFill>
                <a:latin typeface="Arial" charset="0"/>
                <a:ea typeface="宋体" charset="-122"/>
              </a:rPr>
              <a:t>CCAR 25R3</a:t>
            </a:r>
            <a:r>
              <a:rPr lang="zh-CN" altLang="en-US" sz="2400" b="0" dirty="0">
                <a:solidFill>
                  <a:schemeClr val="tx1"/>
                </a:solidFill>
                <a:latin typeface="Arial" charset="0"/>
                <a:ea typeface="宋体" charset="-122"/>
              </a:rPr>
              <a:t>版，对应</a:t>
            </a:r>
            <a:r>
              <a:rPr lang="en-US" altLang="en-US" sz="2400" b="0" dirty="0">
                <a:solidFill>
                  <a:schemeClr val="tx1"/>
                </a:solidFill>
                <a:latin typeface="Arial" charset="0"/>
                <a:ea typeface="宋体" charset="-122"/>
              </a:rPr>
              <a:t>FAR25</a:t>
            </a:r>
            <a:r>
              <a:rPr lang="zh-CN" altLang="en-US" sz="2400" b="0" dirty="0">
                <a:solidFill>
                  <a:schemeClr val="tx1"/>
                </a:solidFill>
                <a:latin typeface="Arial" charset="0"/>
                <a:ea typeface="宋体" charset="-122"/>
              </a:rPr>
              <a:t>部规章</a:t>
            </a:r>
            <a:r>
              <a:rPr lang="en-US" altLang="en-US" sz="2400" b="0" dirty="0">
                <a:solidFill>
                  <a:schemeClr val="tx1"/>
                </a:solidFill>
                <a:latin typeface="Arial" charset="0"/>
                <a:ea typeface="宋体" charset="-122"/>
              </a:rPr>
              <a:t>100</a:t>
            </a:r>
            <a:r>
              <a:rPr lang="zh-CN" altLang="en-US" sz="2400" b="0" dirty="0">
                <a:solidFill>
                  <a:schemeClr val="tx1"/>
                </a:solidFill>
                <a:latin typeface="Arial" charset="0"/>
                <a:ea typeface="宋体" charset="-122"/>
              </a:rPr>
              <a:t>号修正案的水平。在这</a:t>
            </a:r>
            <a:r>
              <a:rPr lang="en-US" altLang="zh-CN" sz="2400" b="0" dirty="0">
                <a:solidFill>
                  <a:schemeClr val="tx1"/>
                </a:solidFill>
                <a:latin typeface="Arial" charset="0"/>
                <a:ea typeface="宋体" charset="-122"/>
              </a:rPr>
              <a:t>100</a:t>
            </a:r>
            <a:r>
              <a:rPr lang="zh-CN" altLang="en-US" sz="2400" b="0" dirty="0">
                <a:solidFill>
                  <a:schemeClr val="tx1"/>
                </a:solidFill>
                <a:latin typeface="Arial" charset="0"/>
                <a:ea typeface="宋体" charset="-122"/>
              </a:rPr>
              <a:t>个修正案中针对客舱安全影响较大的修正案有</a:t>
            </a:r>
            <a:r>
              <a:rPr lang="en-US" altLang="zh-CN" sz="2400" b="0" dirty="0">
                <a:solidFill>
                  <a:schemeClr val="tx1"/>
                </a:solidFill>
                <a:latin typeface="Arial" charset="0"/>
                <a:ea typeface="宋体" charset="-122"/>
              </a:rPr>
              <a:t>11</a:t>
            </a:r>
            <a:r>
              <a:rPr lang="zh-CN" altLang="en-US" sz="2400" b="0" dirty="0">
                <a:solidFill>
                  <a:schemeClr val="tx1"/>
                </a:solidFill>
                <a:latin typeface="Arial" charset="0"/>
                <a:ea typeface="宋体" charset="-122"/>
              </a:rPr>
              <a:t>个</a:t>
            </a:r>
            <a:endParaRPr lang="en-US" altLang="zh-CN" sz="2400" b="0" dirty="0">
              <a:solidFill>
                <a:schemeClr val="tx1"/>
              </a:solidFill>
              <a:latin typeface="Arial" charset="0"/>
              <a:ea typeface="宋体" charset="-122"/>
            </a:endParaRPr>
          </a:p>
          <a:p>
            <a:pPr lvl="1" algn="l" eaLnBrk="1" hangingPunct="1">
              <a:spcBef>
                <a:spcPct val="0"/>
              </a:spcBef>
              <a:buFont typeface="Wingdings" charset="2"/>
              <a:buChar char="Ø"/>
            </a:pPr>
            <a:r>
              <a:rPr lang="en-US" altLang="zh-CN" sz="2400" b="0" dirty="0">
                <a:solidFill>
                  <a:schemeClr val="tx1"/>
                </a:solidFill>
                <a:latin typeface="Arial" charset="0"/>
                <a:ea typeface="宋体" charset="-122"/>
              </a:rPr>
              <a:t>100</a:t>
            </a:r>
            <a:r>
              <a:rPr lang="zh-CN" altLang="en-US" sz="2400" b="0" dirty="0">
                <a:solidFill>
                  <a:schemeClr val="tx1"/>
                </a:solidFill>
                <a:latin typeface="Arial" charset="0"/>
                <a:ea typeface="宋体" charset="-122"/>
              </a:rPr>
              <a:t>号－</a:t>
            </a:r>
            <a:r>
              <a:rPr lang="en-US" altLang="zh-CN" sz="2400" b="0" dirty="0">
                <a:solidFill>
                  <a:schemeClr val="tx1"/>
                </a:solidFill>
                <a:latin typeface="Arial" charset="0"/>
                <a:ea typeface="宋体" charset="-122"/>
              </a:rPr>
              <a:t>143</a:t>
            </a:r>
            <a:r>
              <a:rPr lang="zh-CN" altLang="en-US" sz="2400" b="0" dirty="0">
                <a:solidFill>
                  <a:schemeClr val="tx1"/>
                </a:solidFill>
                <a:latin typeface="Arial" charset="0"/>
                <a:ea typeface="宋体" charset="-122"/>
              </a:rPr>
              <a:t>号修正案中针对客舱安全影响较大的最新的修正案有</a:t>
            </a:r>
            <a:r>
              <a:rPr lang="en-US" altLang="zh-CN" sz="2400" b="0" dirty="0">
                <a:solidFill>
                  <a:schemeClr val="tx1"/>
                </a:solidFill>
                <a:latin typeface="Arial" charset="0"/>
                <a:ea typeface="宋体" charset="-122"/>
              </a:rPr>
              <a:t>6</a:t>
            </a:r>
            <a:r>
              <a:rPr lang="zh-CN" altLang="en-US" sz="2400" b="0" dirty="0">
                <a:solidFill>
                  <a:schemeClr val="tx1"/>
                </a:solidFill>
                <a:latin typeface="Arial" charset="0"/>
                <a:ea typeface="宋体" charset="-122"/>
              </a:rPr>
              <a:t>个，</a:t>
            </a:r>
            <a:r>
              <a:rPr lang="zh-CN" altLang="en-US" sz="2400" b="0" dirty="0">
                <a:solidFill>
                  <a:schemeClr val="tx2"/>
                </a:solidFill>
                <a:latin typeface="Arial" charset="0"/>
                <a:ea typeface="宋体" charset="-122"/>
              </a:rPr>
              <a:t>足见</a:t>
            </a:r>
            <a:r>
              <a:rPr lang="en-US" altLang="en-US" sz="2400" b="0" dirty="0">
                <a:solidFill>
                  <a:schemeClr val="tx2"/>
                </a:solidFill>
                <a:latin typeface="Arial" charset="0"/>
                <a:ea typeface="宋体" charset="-122"/>
              </a:rPr>
              <a:t>FAA</a:t>
            </a:r>
            <a:r>
              <a:rPr lang="zh-CN" altLang="en-US" sz="2400" b="0" dirty="0">
                <a:solidFill>
                  <a:schemeClr val="tx2"/>
                </a:solidFill>
                <a:latin typeface="Arial" charset="0"/>
                <a:ea typeface="宋体" charset="-122"/>
              </a:rPr>
              <a:t>对客舱安全是一直重视的</a:t>
            </a:r>
            <a:endParaRPr lang="zh-CN" altLang="en-US" sz="2400" b="0" dirty="0">
              <a:solidFill>
                <a:schemeClr val="tx1"/>
              </a:solidFill>
              <a:latin typeface="Arial" charset="0"/>
              <a:ea typeface="宋体" charset="-122"/>
            </a:endParaRPr>
          </a:p>
          <a:p>
            <a:pPr lvl="1" algn="l" eaLnBrk="1" hangingPunct="1">
              <a:spcBef>
                <a:spcPct val="0"/>
              </a:spcBef>
              <a:buFontTx/>
              <a:buNone/>
            </a:pPr>
            <a:endParaRPr lang="zh-CN" altLang="en-US" sz="2400" b="0" dirty="0">
              <a:solidFill>
                <a:schemeClr val="tx1"/>
              </a:solidFill>
              <a:latin typeface="Arial" charset="0"/>
              <a:ea typeface="宋体" charset="-122"/>
            </a:endParaRPr>
          </a:p>
          <a:p>
            <a:pPr algn="l" eaLnBrk="1" hangingPunct="1">
              <a:spcBef>
                <a:spcPct val="0"/>
              </a:spcBef>
              <a:buSzTx/>
              <a:buFontTx/>
              <a:buNone/>
            </a:pPr>
            <a:r>
              <a:rPr lang="en-US" altLang="zh-CN" sz="2400" dirty="0">
                <a:solidFill>
                  <a:schemeClr val="tx1"/>
                </a:solidFill>
                <a:latin typeface="Arial" charset="0"/>
                <a:ea typeface="宋体" charset="-122"/>
              </a:rPr>
              <a:t> </a:t>
            </a:r>
            <a:endParaRPr lang="zh-CN" altLang="en-US" sz="2400" b="0" dirty="0">
              <a:solidFill>
                <a:schemeClr val="tx1"/>
              </a:solidFill>
              <a:latin typeface="Arial"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a:grpSpLocks/>
          </p:cNvGrpSpPr>
          <p:nvPr/>
        </p:nvGrpSpPr>
        <p:grpSpPr bwMode="auto">
          <a:xfrm>
            <a:off x="357188" y="1855788"/>
            <a:ext cx="8572500" cy="4094162"/>
            <a:chOff x="214282" y="1997982"/>
            <a:chExt cx="8572560" cy="4093428"/>
          </a:xfrm>
        </p:grpSpPr>
        <p:sp>
          <p:nvSpPr>
            <p:cNvPr id="15" name="右大括号 14"/>
            <p:cNvSpPr/>
            <p:nvPr/>
          </p:nvSpPr>
          <p:spPr bwMode="auto">
            <a:xfrm>
              <a:off x="3786182" y="5142255"/>
              <a:ext cx="360365" cy="865033"/>
            </a:xfrm>
            <a:prstGeom prst="rightBrac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a:spAutoFit/>
            </a:bodyPr>
            <a:lstStyle/>
            <a:p>
              <a:pPr algn="ctr" eaLnBrk="1" hangingPunct="1">
                <a:defRPr/>
              </a:pPr>
              <a:endParaRPr lang="zh-CN" altLang="en-US"/>
            </a:p>
          </p:txBody>
        </p:sp>
        <p:grpSp>
          <p:nvGrpSpPr>
            <p:cNvPr id="37892" name="组合 9"/>
            <p:cNvGrpSpPr>
              <a:grpSpLocks/>
            </p:cNvGrpSpPr>
            <p:nvPr/>
          </p:nvGrpSpPr>
          <p:grpSpPr bwMode="auto">
            <a:xfrm>
              <a:off x="214282" y="1997982"/>
              <a:ext cx="8572560" cy="4093428"/>
              <a:chOff x="285720" y="1783668"/>
              <a:chExt cx="8572560" cy="4093428"/>
            </a:xfrm>
          </p:grpSpPr>
          <p:sp>
            <p:nvSpPr>
              <p:cNvPr id="37893" name="TextBox 8"/>
              <p:cNvSpPr txBox="1">
                <a:spLocks noChangeArrowheads="1"/>
              </p:cNvSpPr>
              <p:nvPr/>
            </p:nvSpPr>
            <p:spPr bwMode="auto">
              <a:xfrm>
                <a:off x="4143340" y="5072050"/>
                <a:ext cx="46434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r>
                  <a:rPr lang="zh-CN" altLang="en-US" sz="1800" b="0">
                    <a:solidFill>
                      <a:schemeClr val="tx1"/>
                    </a:solidFill>
                    <a:latin typeface="Arial" charset="0"/>
                    <a:ea typeface="宋体" charset="-122"/>
                  </a:rPr>
                  <a:t>新的可燃性试验方法引进，座椅垫、货舱行李舱以及大面积装饰板的可燃特性持续改进。</a:t>
                </a:r>
              </a:p>
            </p:txBody>
          </p:sp>
          <p:sp>
            <p:nvSpPr>
              <p:cNvPr id="37894" name="TextBox 7"/>
              <p:cNvSpPr txBox="1">
                <a:spLocks noChangeArrowheads="1"/>
              </p:cNvSpPr>
              <p:nvPr/>
            </p:nvSpPr>
            <p:spPr bwMode="auto">
              <a:xfrm>
                <a:off x="285720" y="1783668"/>
                <a:ext cx="857256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pPr>
                <a:r>
                  <a:rPr lang="zh-CN" altLang="en-US" b="0">
                    <a:solidFill>
                      <a:schemeClr val="tx1"/>
                    </a:solidFill>
                    <a:latin typeface="Arial" charset="0"/>
                    <a:ea typeface="宋体" charset="-122"/>
                  </a:rPr>
                  <a:t>修正案</a:t>
                </a:r>
                <a:r>
                  <a:rPr lang="en-US" altLang="zh-CN" b="0">
                    <a:solidFill>
                      <a:schemeClr val="tx1"/>
                    </a:solidFill>
                    <a:latin typeface="Arial" charset="0"/>
                    <a:ea typeface="宋体" charset="-122"/>
                  </a:rPr>
                  <a:t> 25-15</a:t>
                </a:r>
                <a:r>
                  <a:rPr lang="zh-CN" altLang="en-US" b="0">
                    <a:solidFill>
                      <a:schemeClr val="tx1"/>
                    </a:solidFill>
                    <a:latin typeface="Arial" charset="0"/>
                    <a:ea typeface="宋体" charset="-122"/>
                  </a:rPr>
                  <a:t>，</a:t>
                </a:r>
                <a:r>
                  <a:rPr lang="en-US" altLang="zh-CN" b="0">
                    <a:solidFill>
                      <a:schemeClr val="tx1"/>
                    </a:solidFill>
                    <a:latin typeface="Arial" charset="0"/>
                    <a:ea typeface="宋体" charset="-122"/>
                  </a:rPr>
                  <a:t>(1967.10.24)</a:t>
                </a:r>
              </a:p>
              <a:p>
                <a:pPr lvl="1" algn="l" eaLnBrk="1" hangingPunct="1">
                  <a:spcBef>
                    <a:spcPct val="0"/>
                  </a:spcBef>
                  <a:buFontTx/>
                  <a:buNone/>
                </a:pPr>
                <a:r>
                  <a:rPr lang="zh-CN" altLang="en-US" b="0">
                    <a:solidFill>
                      <a:schemeClr val="tx1"/>
                    </a:solidFill>
                    <a:latin typeface="Arial" charset="0"/>
                    <a:ea typeface="宋体" charset="-122"/>
                  </a:rPr>
                  <a:t>引入规章条款</a:t>
                </a:r>
                <a:r>
                  <a:rPr lang="en-US" altLang="zh-CN" b="0">
                    <a:solidFill>
                      <a:schemeClr val="tx1"/>
                    </a:solidFill>
                    <a:latin typeface="Arial" charset="0"/>
                    <a:ea typeface="宋体" charset="-122"/>
                  </a:rPr>
                  <a:t>25.803</a:t>
                </a:r>
                <a:r>
                  <a:rPr lang="zh-CN" altLang="en-US" b="0">
                    <a:solidFill>
                      <a:schemeClr val="tx1"/>
                    </a:solidFill>
                    <a:latin typeface="Arial" charset="0"/>
                    <a:ea typeface="宋体" charset="-122"/>
                  </a:rPr>
                  <a:t>（应急撤离），</a:t>
                </a:r>
                <a:r>
                  <a:rPr lang="en-US" altLang="zh-CN" b="0">
                    <a:solidFill>
                      <a:schemeClr val="tx1"/>
                    </a:solidFill>
                    <a:latin typeface="Arial" charset="0"/>
                    <a:ea typeface="宋体" charset="-122"/>
                  </a:rPr>
                  <a:t>25.812</a:t>
                </a:r>
                <a:r>
                  <a:rPr lang="zh-CN" altLang="en-US" b="0">
                    <a:solidFill>
                      <a:schemeClr val="tx1"/>
                    </a:solidFill>
                    <a:latin typeface="Arial" charset="0"/>
                    <a:ea typeface="宋体" charset="-122"/>
                  </a:rPr>
                  <a:t>（应急照明）和附录</a:t>
                </a:r>
                <a:r>
                  <a:rPr lang="en-US" altLang="zh-CN" b="0">
                    <a:solidFill>
                      <a:schemeClr val="tx1"/>
                    </a:solidFill>
                    <a:latin typeface="Arial" charset="0"/>
                    <a:ea typeface="宋体" charset="-122"/>
                  </a:rPr>
                  <a:t>F</a:t>
                </a:r>
                <a:r>
                  <a:rPr lang="zh-CN" altLang="en-US" b="0">
                    <a:solidFill>
                      <a:schemeClr val="tx1"/>
                    </a:solidFill>
                    <a:latin typeface="Arial" charset="0"/>
                    <a:ea typeface="宋体" charset="-122"/>
                  </a:rPr>
                  <a:t>（可燃性试验方法）</a:t>
                </a:r>
                <a:r>
                  <a:rPr lang="en-US" altLang="zh-CN" b="0">
                    <a:solidFill>
                      <a:schemeClr val="tx1"/>
                    </a:solidFill>
                    <a:latin typeface="Arial" charset="0"/>
                    <a:ea typeface="宋体" charset="-122"/>
                  </a:rPr>
                  <a:t>,</a:t>
                </a:r>
                <a:r>
                  <a:rPr lang="zh-CN" altLang="en-US" b="0">
                    <a:solidFill>
                      <a:schemeClr val="tx1"/>
                    </a:solidFill>
                    <a:latin typeface="Arial" charset="0"/>
                    <a:ea typeface="宋体" charset="-122"/>
                  </a:rPr>
                  <a:t>提出</a:t>
                </a:r>
                <a:r>
                  <a:rPr lang="en-US" altLang="zh-CN" b="0">
                    <a:solidFill>
                      <a:schemeClr val="tx1"/>
                    </a:solidFill>
                    <a:latin typeface="Arial" charset="0"/>
                    <a:ea typeface="宋体" charset="-122"/>
                  </a:rPr>
                  <a:t>90</a:t>
                </a:r>
                <a:r>
                  <a:rPr lang="zh-CN" altLang="en-US" b="0">
                    <a:solidFill>
                      <a:schemeClr val="tx1"/>
                    </a:solidFill>
                    <a:latin typeface="Arial" charset="0"/>
                    <a:ea typeface="宋体" charset="-122"/>
                  </a:rPr>
                  <a:t>秒的应急撤离标准</a:t>
                </a:r>
              </a:p>
              <a:p>
                <a:pPr algn="l" eaLnBrk="1" hangingPunct="1">
                  <a:spcBef>
                    <a:spcPct val="0"/>
                  </a:spcBef>
                  <a:buSzTx/>
                </a:pPr>
                <a:r>
                  <a:rPr lang="zh-CN" altLang="en-US" b="0">
                    <a:solidFill>
                      <a:schemeClr val="tx1"/>
                    </a:solidFill>
                    <a:latin typeface="Arial" charset="0"/>
                    <a:ea typeface="宋体" charset="-122"/>
                  </a:rPr>
                  <a:t>修正案</a:t>
                </a:r>
                <a:r>
                  <a:rPr lang="en-US" altLang="zh-CN" b="0">
                    <a:solidFill>
                      <a:schemeClr val="tx1"/>
                    </a:solidFill>
                    <a:latin typeface="Arial" charset="0"/>
                    <a:ea typeface="宋体" charset="-122"/>
                  </a:rPr>
                  <a:t> 25-32</a:t>
                </a:r>
                <a:r>
                  <a:rPr lang="zh-CN" altLang="en-US" b="0">
                    <a:solidFill>
                      <a:schemeClr val="tx1"/>
                    </a:solidFill>
                    <a:latin typeface="Arial" charset="0"/>
                    <a:ea typeface="宋体" charset="-122"/>
                  </a:rPr>
                  <a:t>，</a:t>
                </a:r>
                <a:r>
                  <a:rPr lang="en-US" altLang="zh-CN" b="0">
                    <a:solidFill>
                      <a:schemeClr val="tx1"/>
                    </a:solidFill>
                    <a:latin typeface="Arial" charset="0"/>
                    <a:ea typeface="宋体" charset="-122"/>
                  </a:rPr>
                  <a:t>(1971.5.1) </a:t>
                </a:r>
              </a:p>
              <a:p>
                <a:pPr lvl="1" algn="l" eaLnBrk="1" hangingPunct="1">
                  <a:spcBef>
                    <a:spcPct val="0"/>
                  </a:spcBef>
                  <a:buFontTx/>
                  <a:buNone/>
                </a:pPr>
                <a:r>
                  <a:rPr lang="zh-CN" altLang="en-US" b="0">
                    <a:solidFill>
                      <a:schemeClr val="tx1"/>
                    </a:solidFill>
                    <a:latin typeface="Arial" charset="0"/>
                    <a:ea typeface="宋体" charset="-122"/>
                  </a:rPr>
                  <a:t>引入规章条款</a:t>
                </a:r>
                <a:r>
                  <a:rPr lang="en-US" altLang="zh-CN" b="0">
                    <a:solidFill>
                      <a:schemeClr val="tx1"/>
                    </a:solidFill>
                    <a:latin typeface="Arial" charset="0"/>
                    <a:ea typeface="宋体" charset="-122"/>
                  </a:rPr>
                  <a:t>25.789</a:t>
                </a:r>
                <a:r>
                  <a:rPr lang="zh-CN" altLang="en-US" b="0">
                    <a:solidFill>
                      <a:schemeClr val="tx1"/>
                    </a:solidFill>
                    <a:latin typeface="Arial" charset="0"/>
                    <a:ea typeface="宋体" charset="-122"/>
                  </a:rPr>
                  <a:t>（舱内物件固定），</a:t>
                </a:r>
                <a:r>
                  <a:rPr lang="en-US" altLang="zh-CN" b="0">
                    <a:solidFill>
                      <a:schemeClr val="tx1"/>
                    </a:solidFill>
                    <a:latin typeface="Arial" charset="0"/>
                    <a:ea typeface="宋体" charset="-122"/>
                  </a:rPr>
                  <a:t>25.791</a:t>
                </a:r>
                <a:r>
                  <a:rPr lang="zh-CN" altLang="en-US" b="0">
                    <a:solidFill>
                      <a:schemeClr val="tx1"/>
                    </a:solidFill>
                    <a:latin typeface="Arial" charset="0"/>
                    <a:ea typeface="宋体" charset="-122"/>
                  </a:rPr>
                  <a:t>（旅客通告标识）；      修改</a:t>
                </a:r>
                <a:r>
                  <a:rPr lang="en-US" altLang="zh-CN" b="0">
                    <a:solidFill>
                      <a:schemeClr val="tx1"/>
                    </a:solidFill>
                    <a:latin typeface="Arial" charset="0"/>
                    <a:ea typeface="宋体" charset="-122"/>
                  </a:rPr>
                  <a:t>25.853</a:t>
                </a:r>
                <a:r>
                  <a:rPr lang="zh-CN" altLang="en-US" b="0">
                    <a:solidFill>
                      <a:schemeClr val="tx1"/>
                    </a:solidFill>
                    <a:latin typeface="Arial" charset="0"/>
                    <a:ea typeface="宋体" charset="-122"/>
                  </a:rPr>
                  <a:t>，附录</a:t>
                </a:r>
                <a:r>
                  <a:rPr lang="en-US" altLang="zh-CN" b="0">
                    <a:solidFill>
                      <a:schemeClr val="tx1"/>
                    </a:solidFill>
                    <a:latin typeface="Arial" charset="0"/>
                    <a:ea typeface="宋体" charset="-122"/>
                  </a:rPr>
                  <a:t>F</a:t>
                </a:r>
                <a:r>
                  <a:rPr lang="zh-CN" altLang="en-US" b="0">
                    <a:solidFill>
                      <a:schemeClr val="tx1"/>
                    </a:solidFill>
                    <a:latin typeface="Arial" charset="0"/>
                    <a:ea typeface="宋体" charset="-122"/>
                  </a:rPr>
                  <a:t>，使内饰材料的可燃特性有大的改进。</a:t>
                </a:r>
              </a:p>
              <a:p>
                <a:pPr algn="l" eaLnBrk="1" hangingPunct="1">
                  <a:spcBef>
                    <a:spcPct val="0"/>
                  </a:spcBef>
                  <a:buSzTx/>
                </a:pPr>
                <a:r>
                  <a:rPr lang="zh-CN" altLang="en-US" b="0">
                    <a:solidFill>
                      <a:schemeClr val="tx1"/>
                    </a:solidFill>
                    <a:latin typeface="Arial" charset="0"/>
                    <a:ea typeface="宋体" charset="-122"/>
                  </a:rPr>
                  <a:t>修正案</a:t>
                </a:r>
                <a:r>
                  <a:rPr lang="en-US" altLang="zh-CN" b="0">
                    <a:solidFill>
                      <a:schemeClr val="tx1"/>
                    </a:solidFill>
                    <a:latin typeface="Arial" charset="0"/>
                    <a:ea typeface="宋体" charset="-122"/>
                  </a:rPr>
                  <a:t> 25-46</a:t>
                </a:r>
                <a:r>
                  <a:rPr lang="zh-CN" altLang="en-US" b="0">
                    <a:solidFill>
                      <a:schemeClr val="tx1"/>
                    </a:solidFill>
                    <a:latin typeface="Arial" charset="0"/>
                    <a:ea typeface="宋体" charset="-122"/>
                  </a:rPr>
                  <a:t>，</a:t>
                </a:r>
                <a:r>
                  <a:rPr lang="en-US" altLang="zh-CN" b="0">
                    <a:solidFill>
                      <a:schemeClr val="tx1"/>
                    </a:solidFill>
                    <a:latin typeface="Arial" charset="0"/>
                    <a:ea typeface="宋体" charset="-122"/>
                  </a:rPr>
                  <a:t>(1978.12.1)</a:t>
                </a:r>
              </a:p>
              <a:p>
                <a:pPr lvl="1" algn="l" eaLnBrk="1" hangingPunct="1">
                  <a:spcBef>
                    <a:spcPct val="0"/>
                  </a:spcBef>
                  <a:buFontTx/>
                  <a:buNone/>
                </a:pPr>
                <a:r>
                  <a:rPr lang="zh-CN" altLang="en-US" b="0">
                    <a:solidFill>
                      <a:schemeClr val="tx1"/>
                    </a:solidFill>
                    <a:latin typeface="Arial" charset="0"/>
                    <a:ea typeface="宋体" charset="-122"/>
                  </a:rPr>
                  <a:t>修改</a:t>
                </a:r>
                <a:r>
                  <a:rPr lang="en-US" altLang="zh-CN" b="0">
                    <a:solidFill>
                      <a:schemeClr val="tx1"/>
                    </a:solidFill>
                    <a:latin typeface="Arial" charset="0"/>
                    <a:ea typeface="宋体" charset="-122"/>
                  </a:rPr>
                  <a:t>803</a:t>
                </a:r>
                <a:r>
                  <a:rPr lang="zh-CN" altLang="en-US" b="0">
                    <a:solidFill>
                      <a:schemeClr val="tx1"/>
                    </a:solidFill>
                    <a:latin typeface="Arial" charset="0"/>
                    <a:ea typeface="宋体" charset="-122"/>
                  </a:rPr>
                  <a:t>，允许分析代替试验</a:t>
                </a:r>
              </a:p>
              <a:p>
                <a:pPr algn="l" eaLnBrk="1" hangingPunct="1">
                  <a:spcBef>
                    <a:spcPct val="0"/>
                  </a:spcBef>
                  <a:buSzTx/>
                </a:pPr>
                <a:r>
                  <a:rPr lang="zh-CN" altLang="en-US" b="0">
                    <a:solidFill>
                      <a:schemeClr val="tx1"/>
                    </a:solidFill>
                    <a:latin typeface="Arial" charset="0"/>
                    <a:ea typeface="宋体" charset="-122"/>
                  </a:rPr>
                  <a:t>修正案</a:t>
                </a:r>
                <a:r>
                  <a:rPr lang="en-US" altLang="zh-CN" b="0">
                    <a:solidFill>
                      <a:schemeClr val="tx1"/>
                    </a:solidFill>
                    <a:latin typeface="Arial" charset="0"/>
                    <a:ea typeface="宋体" charset="-122"/>
                  </a:rPr>
                  <a:t> 25-51(1984.11.26)</a:t>
                </a:r>
              </a:p>
              <a:p>
                <a:pPr lvl="1" algn="l" eaLnBrk="1" hangingPunct="1">
                  <a:spcBef>
                    <a:spcPct val="0"/>
                  </a:spcBef>
                  <a:buFontTx/>
                  <a:buNone/>
                </a:pPr>
                <a:r>
                  <a:rPr lang="zh-CN" altLang="en-US" b="0">
                    <a:solidFill>
                      <a:schemeClr val="tx1"/>
                    </a:solidFill>
                    <a:latin typeface="Arial" charset="0"/>
                    <a:ea typeface="宋体" charset="-122"/>
                  </a:rPr>
                  <a:t>修正</a:t>
                </a:r>
                <a:r>
                  <a:rPr lang="en-US" altLang="zh-CN" b="0">
                    <a:solidFill>
                      <a:schemeClr val="tx1"/>
                    </a:solidFill>
                    <a:latin typeface="Arial" charset="0"/>
                    <a:ea typeface="宋体" charset="-122"/>
                  </a:rPr>
                  <a:t>25.785</a:t>
                </a:r>
                <a:endParaRPr lang="zh-CN" altLang="en-US" b="0">
                  <a:solidFill>
                    <a:schemeClr val="tx1"/>
                  </a:solidFill>
                  <a:latin typeface="Arial" charset="0"/>
                  <a:ea typeface="宋体" charset="-122"/>
                </a:endParaRPr>
              </a:p>
              <a:p>
                <a:pPr algn="l" eaLnBrk="1" hangingPunct="1">
                  <a:spcBef>
                    <a:spcPct val="0"/>
                  </a:spcBef>
                  <a:buSzTx/>
                </a:pPr>
                <a:r>
                  <a:rPr lang="zh-CN" altLang="en-US" b="0">
                    <a:solidFill>
                      <a:schemeClr val="tx1"/>
                    </a:solidFill>
                    <a:latin typeface="Arial" charset="0"/>
                    <a:ea typeface="宋体" charset="-122"/>
                  </a:rPr>
                  <a:t>修正案</a:t>
                </a:r>
                <a:r>
                  <a:rPr lang="en-US" altLang="zh-CN" b="0">
                    <a:solidFill>
                      <a:schemeClr val="tx1"/>
                    </a:solidFill>
                    <a:latin typeface="Arial" charset="0"/>
                    <a:ea typeface="宋体" charset="-122"/>
                  </a:rPr>
                  <a:t> 25-59</a:t>
                </a:r>
                <a:r>
                  <a:rPr lang="zh-CN" altLang="en-US" b="0">
                    <a:solidFill>
                      <a:schemeClr val="tx1"/>
                    </a:solidFill>
                    <a:latin typeface="Arial" charset="0"/>
                    <a:ea typeface="宋体" charset="-122"/>
                  </a:rPr>
                  <a:t>（</a:t>
                </a:r>
                <a:r>
                  <a:rPr lang="en-US" altLang="zh-CN" b="0">
                    <a:solidFill>
                      <a:schemeClr val="tx1"/>
                    </a:solidFill>
                    <a:latin typeface="Arial" charset="0"/>
                    <a:ea typeface="宋体" charset="-122"/>
                  </a:rPr>
                  <a:t>1984.11.26</a:t>
                </a:r>
                <a:r>
                  <a:rPr lang="zh-CN" altLang="en-US" b="0">
                    <a:solidFill>
                      <a:schemeClr val="tx1"/>
                    </a:solidFill>
                    <a:latin typeface="Arial" charset="0"/>
                    <a:ea typeface="宋体" charset="-122"/>
                  </a:rPr>
                  <a:t>）</a:t>
                </a:r>
                <a:endParaRPr lang="en-US" altLang="zh-CN" b="0">
                  <a:solidFill>
                    <a:schemeClr val="tx1"/>
                  </a:solidFill>
                  <a:latin typeface="Arial" charset="0"/>
                  <a:ea typeface="宋体" charset="-122"/>
                </a:endParaRPr>
              </a:p>
              <a:p>
                <a:pPr algn="l" eaLnBrk="1" hangingPunct="1">
                  <a:spcBef>
                    <a:spcPct val="0"/>
                  </a:spcBef>
                  <a:buSzTx/>
                </a:pPr>
                <a:r>
                  <a:rPr lang="zh-CN" altLang="en-US" b="0">
                    <a:solidFill>
                      <a:schemeClr val="tx1"/>
                    </a:solidFill>
                    <a:latin typeface="Arial" charset="0"/>
                    <a:ea typeface="宋体" charset="-122"/>
                  </a:rPr>
                  <a:t>修正案 </a:t>
                </a:r>
                <a:r>
                  <a:rPr lang="en-US" altLang="zh-CN" b="0">
                    <a:solidFill>
                      <a:schemeClr val="tx1"/>
                    </a:solidFill>
                    <a:latin typeface="Arial" charset="0"/>
                    <a:ea typeface="宋体" charset="-122"/>
                  </a:rPr>
                  <a:t>25-60</a:t>
                </a:r>
                <a:r>
                  <a:rPr lang="zh-CN" altLang="en-US" b="0">
                    <a:solidFill>
                      <a:schemeClr val="tx1"/>
                    </a:solidFill>
                    <a:latin typeface="Arial" charset="0"/>
                    <a:ea typeface="宋体" charset="-122"/>
                  </a:rPr>
                  <a:t>（</a:t>
                </a:r>
                <a:r>
                  <a:rPr lang="en-US" altLang="zh-CN" b="0">
                    <a:solidFill>
                      <a:schemeClr val="tx1"/>
                    </a:solidFill>
                    <a:latin typeface="Arial" charset="0"/>
                    <a:ea typeface="宋体" charset="-122"/>
                  </a:rPr>
                  <a:t>1986.6.16</a:t>
                </a:r>
                <a:r>
                  <a:rPr lang="zh-CN" altLang="en-US" b="0">
                    <a:solidFill>
                      <a:schemeClr val="tx1"/>
                    </a:solidFill>
                    <a:latin typeface="Arial" charset="0"/>
                    <a:ea typeface="宋体" charset="-122"/>
                  </a:rPr>
                  <a:t>）</a:t>
                </a:r>
                <a:endParaRPr lang="en-US" altLang="zh-CN" b="0">
                  <a:solidFill>
                    <a:schemeClr val="tx1"/>
                  </a:solidFill>
                  <a:latin typeface="Arial" charset="0"/>
                  <a:ea typeface="宋体" charset="-122"/>
                </a:endParaRPr>
              </a:p>
              <a:p>
                <a:pPr algn="l" eaLnBrk="1" hangingPunct="1">
                  <a:spcBef>
                    <a:spcPct val="0"/>
                  </a:spcBef>
                  <a:buSzTx/>
                </a:pPr>
                <a:r>
                  <a:rPr lang="zh-CN" altLang="en-US" b="0">
                    <a:solidFill>
                      <a:schemeClr val="tx1"/>
                    </a:solidFill>
                    <a:latin typeface="Arial" charset="0"/>
                    <a:ea typeface="宋体" charset="-122"/>
                  </a:rPr>
                  <a:t>修正案 </a:t>
                </a:r>
                <a:r>
                  <a:rPr lang="en-US" altLang="zh-CN" b="0">
                    <a:solidFill>
                      <a:schemeClr val="tx1"/>
                    </a:solidFill>
                    <a:latin typeface="Arial" charset="0"/>
                    <a:ea typeface="宋体" charset="-122"/>
                  </a:rPr>
                  <a:t>25-61</a:t>
                </a:r>
                <a:r>
                  <a:rPr lang="zh-CN" altLang="en-US" b="0">
                    <a:solidFill>
                      <a:schemeClr val="tx1"/>
                    </a:solidFill>
                    <a:latin typeface="Arial" charset="0"/>
                    <a:ea typeface="宋体" charset="-122"/>
                  </a:rPr>
                  <a:t>（</a:t>
                </a:r>
                <a:r>
                  <a:rPr lang="en-US" altLang="zh-CN" b="0">
                    <a:solidFill>
                      <a:schemeClr val="tx1"/>
                    </a:solidFill>
                    <a:latin typeface="Arial" charset="0"/>
                    <a:ea typeface="宋体" charset="-122"/>
                  </a:rPr>
                  <a:t>1986.8.20</a:t>
                </a:r>
                <a:r>
                  <a:rPr lang="zh-CN" altLang="en-US" b="0">
                    <a:solidFill>
                      <a:schemeClr val="tx1"/>
                    </a:solidFill>
                    <a:latin typeface="Arial" charset="0"/>
                    <a:ea typeface="宋体" charset="-122"/>
                  </a:rPr>
                  <a:t>）</a:t>
                </a:r>
                <a:endParaRPr lang="en-US" altLang="zh-CN" b="0">
                  <a:solidFill>
                    <a:schemeClr val="tx1"/>
                  </a:solidFill>
                  <a:latin typeface="Arial" charset="0"/>
                  <a:ea typeface="宋体" charset="-122"/>
                </a:endParaRPr>
              </a:p>
            </p:txBody>
          </p:sp>
        </p:grpSp>
      </p:grpSp>
      <p:sp>
        <p:nvSpPr>
          <p:cNvPr id="37890" name="标题 1"/>
          <p:cNvSpPr>
            <a:spLocks noGrp="1"/>
          </p:cNvSpPr>
          <p:nvPr>
            <p:ph type="title"/>
          </p:nvPr>
        </p:nvSpPr>
        <p:spPr>
          <a:xfrm>
            <a:off x="476250" y="188913"/>
            <a:ext cx="8229600" cy="809625"/>
          </a:xfrm>
        </p:spPr>
        <p:txBody>
          <a:bodyPr/>
          <a:lstStyle/>
          <a:p>
            <a:r>
              <a:rPr lang="zh-CN" altLang="en-US"/>
              <a:t>规章演化－</a:t>
            </a:r>
            <a:r>
              <a:rPr lang="en-US" altLang="zh-CN"/>
              <a:t>100</a:t>
            </a:r>
            <a:r>
              <a:rPr lang="zh-CN" altLang="en-US"/>
              <a:t>号修正案前的修订情况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xit" presetSubtype="16" fill="hold" nodeType="clickEffect">
                                  <p:stCondLst>
                                    <p:cond delay="0"/>
                                  </p:stCondLst>
                                  <p:childTnLst>
                                    <p:animEffect transition="out" filter="diamond(i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6"/>
          <p:cNvSpPr>
            <a:spLocks noGrp="1"/>
          </p:cNvSpPr>
          <p:nvPr>
            <p:ph type="title"/>
          </p:nvPr>
        </p:nvSpPr>
        <p:spPr>
          <a:xfrm>
            <a:off x="476250" y="188913"/>
            <a:ext cx="8229600" cy="809625"/>
          </a:xfrm>
        </p:spPr>
        <p:txBody>
          <a:bodyPr/>
          <a:lstStyle/>
          <a:p>
            <a:endParaRPr lang="zh-CN" altLang="en-US"/>
          </a:p>
        </p:txBody>
      </p:sp>
      <p:sp>
        <p:nvSpPr>
          <p:cNvPr id="10242" name="内容占位符 2"/>
          <p:cNvSpPr>
            <a:spLocks noGrp="1"/>
          </p:cNvSpPr>
          <p:nvPr>
            <p:ph idx="1"/>
          </p:nvPr>
        </p:nvSpPr>
        <p:spPr/>
        <p:txBody>
          <a:bodyPr/>
          <a:lstStyle/>
          <a:p>
            <a:pPr>
              <a:buFont typeface="Wingdings" charset="2"/>
              <a:buNone/>
            </a:pPr>
            <a:r>
              <a:rPr lang="zh-CN" altLang="en-US"/>
              <a:t>事故中人员保护是人员安全的最后屏障</a:t>
            </a:r>
            <a:endParaRPr lang="en-US" altLang="zh-CN"/>
          </a:p>
          <a:p>
            <a:endParaRPr lang="en-US" altLang="zh-CN"/>
          </a:p>
          <a:p>
            <a:pPr>
              <a:buFont typeface="Wingdings" charset="2"/>
              <a:buNone/>
            </a:pPr>
            <a:r>
              <a:rPr lang="en-US" altLang="zh-CN"/>
              <a:t>    68%</a:t>
            </a:r>
            <a:r>
              <a:rPr lang="zh-CN" altLang="en-US"/>
              <a:t>的事故发生在黑色</a:t>
            </a:r>
            <a:r>
              <a:rPr lang="en-US" altLang="zh-CN"/>
              <a:t>10</a:t>
            </a:r>
            <a:r>
              <a:rPr lang="zh-CN" altLang="en-US"/>
              <a:t>分钟内，可存活事故</a:t>
            </a:r>
          </a:p>
        </p:txBody>
      </p:sp>
      <p:grpSp>
        <p:nvGrpSpPr>
          <p:cNvPr id="10243" name="组合 6"/>
          <p:cNvGrpSpPr>
            <a:grpSpLocks/>
          </p:cNvGrpSpPr>
          <p:nvPr/>
        </p:nvGrpSpPr>
        <p:grpSpPr bwMode="auto">
          <a:xfrm>
            <a:off x="755650" y="2636838"/>
            <a:ext cx="6997700" cy="3814762"/>
            <a:chOff x="683568" y="2420888"/>
            <a:chExt cx="6998965" cy="3814683"/>
          </a:xfrm>
        </p:grpSpPr>
        <p:pic>
          <p:nvPicPr>
            <p:cNvPr id="1024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63892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5"/>
            <p:cNvSpPr txBox="1">
              <a:spLocks noChangeArrowheads="1"/>
            </p:cNvSpPr>
            <p:nvPr/>
          </p:nvSpPr>
          <p:spPr bwMode="auto">
            <a:xfrm>
              <a:off x="683568" y="5589240"/>
              <a:ext cx="1512168"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endParaRPr lang="en-US" altLang="zh-CN" sz="1800" b="0">
                <a:solidFill>
                  <a:schemeClr val="tx1"/>
                </a:solidFill>
                <a:latin typeface="Arial" charset="0"/>
                <a:ea typeface="宋体" charset="-122"/>
              </a:endParaRPr>
            </a:p>
            <a:p>
              <a:pPr algn="l" eaLnBrk="1" hangingPunct="1">
                <a:spcBef>
                  <a:spcPct val="0"/>
                </a:spcBef>
                <a:buSzTx/>
                <a:buFontTx/>
                <a:buNone/>
              </a:pPr>
              <a:endParaRPr lang="zh-CN" altLang="en-US" sz="1800" b="0">
                <a:solidFill>
                  <a:schemeClr val="tx1"/>
                </a:solidFill>
                <a:latin typeface="Arial" charset="0"/>
                <a:ea typeface="宋体" charset="-122"/>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476250" y="188913"/>
            <a:ext cx="8229600" cy="809625"/>
          </a:xfrm>
        </p:spPr>
        <p:txBody>
          <a:bodyPr/>
          <a:lstStyle/>
          <a:p>
            <a:endParaRPr lang="zh-CN" altLang="en-US"/>
          </a:p>
        </p:txBody>
      </p:sp>
      <p:sp>
        <p:nvSpPr>
          <p:cNvPr id="39938" name="TextBox 47"/>
          <p:cNvSpPr txBox="1">
            <a:spLocks noChangeArrowheads="1"/>
          </p:cNvSpPr>
          <p:nvPr/>
        </p:nvSpPr>
        <p:spPr bwMode="auto">
          <a:xfrm>
            <a:off x="642938" y="1412875"/>
            <a:ext cx="850106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pPr>
            <a:r>
              <a:rPr lang="zh-CN" altLang="en-US" b="0">
                <a:solidFill>
                  <a:schemeClr val="tx1"/>
                </a:solidFill>
                <a:latin typeface="Arial" charset="0"/>
                <a:ea typeface="宋体" charset="-122"/>
              </a:rPr>
              <a:t>修正案</a:t>
            </a:r>
            <a:r>
              <a:rPr lang="en-US" altLang="en-US" b="0">
                <a:solidFill>
                  <a:schemeClr val="tx1"/>
                </a:solidFill>
                <a:latin typeface="Arial" charset="0"/>
                <a:ea typeface="宋体" charset="-122"/>
              </a:rPr>
              <a:t>25-64</a:t>
            </a:r>
            <a:r>
              <a:rPr lang="zh-CN" altLang="en-US" b="0">
                <a:solidFill>
                  <a:schemeClr val="tx1"/>
                </a:solidFill>
                <a:latin typeface="Arial" charset="0"/>
                <a:ea typeface="宋体" charset="-122"/>
              </a:rPr>
              <a:t>（</a:t>
            </a:r>
            <a:r>
              <a:rPr lang="en-US" altLang="en-US" b="0">
                <a:solidFill>
                  <a:schemeClr val="tx1"/>
                </a:solidFill>
                <a:latin typeface="Arial" charset="0"/>
                <a:ea typeface="宋体" charset="-122"/>
              </a:rPr>
              <a:t>1988.6.16</a:t>
            </a:r>
            <a:r>
              <a:rPr lang="zh-CN" altLang="en-US" b="0">
                <a:solidFill>
                  <a:schemeClr val="tx1"/>
                </a:solidFill>
                <a:latin typeface="Arial" charset="0"/>
                <a:ea typeface="宋体" charset="-122"/>
              </a:rPr>
              <a:t>）</a:t>
            </a:r>
            <a:endParaRPr lang="en-US" altLang="zh-CN" b="0">
              <a:solidFill>
                <a:schemeClr val="tx1"/>
              </a:solidFill>
              <a:latin typeface="Arial" charset="0"/>
              <a:ea typeface="宋体" charset="-122"/>
            </a:endParaRPr>
          </a:p>
          <a:p>
            <a:pPr lvl="1" algn="l" eaLnBrk="1" hangingPunct="1">
              <a:spcBef>
                <a:spcPct val="0"/>
              </a:spcBef>
              <a:buFontTx/>
              <a:buNone/>
            </a:pPr>
            <a:r>
              <a:rPr lang="zh-CN" altLang="en-US" b="0">
                <a:solidFill>
                  <a:schemeClr val="tx1"/>
                </a:solidFill>
                <a:latin typeface="Arial" charset="0"/>
                <a:ea typeface="宋体" charset="-122"/>
              </a:rPr>
              <a:t>引入适坠性动力着陆要求，引入座椅及其约束系统的动态特性要求，提高坠撞时座椅对乘员的保护水平。提出乘员保护的定量指标（人的耐受力，如</a:t>
            </a:r>
            <a:r>
              <a:rPr lang="en-US" altLang="en-US" b="0">
                <a:solidFill>
                  <a:schemeClr val="tx1"/>
                </a:solidFill>
                <a:latin typeface="Arial" charset="0"/>
                <a:ea typeface="宋体" charset="-122"/>
              </a:rPr>
              <a:t>HIC</a:t>
            </a:r>
            <a:r>
              <a:rPr lang="zh-CN" altLang="en-US" b="0">
                <a:solidFill>
                  <a:schemeClr val="tx1"/>
                </a:solidFill>
                <a:latin typeface="Arial" charset="0"/>
                <a:ea typeface="宋体" charset="-122"/>
              </a:rPr>
              <a:t>等）</a:t>
            </a:r>
          </a:p>
          <a:p>
            <a:pPr algn="l" eaLnBrk="1" hangingPunct="1">
              <a:spcBef>
                <a:spcPct val="0"/>
              </a:spcBef>
              <a:buSzTx/>
            </a:pPr>
            <a:r>
              <a:rPr lang="zh-CN" altLang="en-US" b="0">
                <a:solidFill>
                  <a:schemeClr val="tx1"/>
                </a:solidFill>
                <a:latin typeface="Arial" charset="0"/>
                <a:ea typeface="宋体" charset="-122"/>
              </a:rPr>
              <a:t>修正案</a:t>
            </a:r>
            <a:r>
              <a:rPr lang="en-US" altLang="en-US" b="0">
                <a:solidFill>
                  <a:schemeClr val="tx1"/>
                </a:solidFill>
                <a:latin typeface="Arial" charset="0"/>
                <a:ea typeface="宋体" charset="-122"/>
              </a:rPr>
              <a:t> 25-66</a:t>
            </a:r>
            <a:r>
              <a:rPr lang="zh-CN" altLang="en-US" b="0">
                <a:solidFill>
                  <a:schemeClr val="tx1"/>
                </a:solidFill>
                <a:latin typeface="Arial" charset="0"/>
                <a:ea typeface="宋体" charset="-122"/>
              </a:rPr>
              <a:t>（</a:t>
            </a:r>
            <a:r>
              <a:rPr lang="en-US" altLang="en-US" b="0">
                <a:solidFill>
                  <a:schemeClr val="tx1"/>
                </a:solidFill>
                <a:latin typeface="Arial" charset="0"/>
                <a:ea typeface="宋体" charset="-122"/>
              </a:rPr>
              <a:t>1988.9.26</a:t>
            </a:r>
            <a:r>
              <a:rPr lang="zh-CN" altLang="en-US" b="0">
                <a:solidFill>
                  <a:schemeClr val="tx1"/>
                </a:solidFill>
                <a:latin typeface="Arial" charset="0"/>
                <a:ea typeface="宋体" charset="-122"/>
              </a:rPr>
              <a:t>）</a:t>
            </a:r>
            <a:endParaRPr lang="en-US" altLang="zh-CN" b="0">
              <a:solidFill>
                <a:schemeClr val="tx1"/>
              </a:solidFill>
              <a:latin typeface="Arial" charset="0"/>
              <a:ea typeface="宋体" charset="-122"/>
            </a:endParaRPr>
          </a:p>
          <a:p>
            <a:pPr algn="l" eaLnBrk="1" hangingPunct="1">
              <a:spcBef>
                <a:spcPct val="0"/>
              </a:spcBef>
              <a:buSzTx/>
            </a:pPr>
            <a:r>
              <a:rPr lang="zh-CN" altLang="en-US" b="0">
                <a:solidFill>
                  <a:schemeClr val="tx1"/>
                </a:solidFill>
                <a:latin typeface="Arial" charset="0"/>
                <a:ea typeface="宋体" charset="-122"/>
              </a:rPr>
              <a:t>修正案</a:t>
            </a:r>
            <a:r>
              <a:rPr lang="en-US" altLang="en-US" b="0">
                <a:solidFill>
                  <a:schemeClr val="tx1"/>
                </a:solidFill>
                <a:latin typeface="Arial" charset="0"/>
                <a:ea typeface="宋体" charset="-122"/>
              </a:rPr>
              <a:t>25-74</a:t>
            </a:r>
            <a:r>
              <a:rPr lang="zh-CN" altLang="en-US" b="0">
                <a:solidFill>
                  <a:schemeClr val="tx1"/>
                </a:solidFill>
                <a:latin typeface="Arial" charset="0"/>
                <a:ea typeface="宋体" charset="-122"/>
              </a:rPr>
              <a:t>（</a:t>
            </a:r>
            <a:r>
              <a:rPr lang="en-US" altLang="en-US" b="0">
                <a:solidFill>
                  <a:schemeClr val="tx1"/>
                </a:solidFill>
                <a:latin typeface="Arial" charset="0"/>
                <a:ea typeface="宋体" charset="-122"/>
              </a:rPr>
              <a:t>1991.5.16</a:t>
            </a:r>
            <a:r>
              <a:rPr lang="zh-CN" altLang="en-US" b="0">
                <a:solidFill>
                  <a:schemeClr val="tx1"/>
                </a:solidFill>
                <a:latin typeface="Arial" charset="0"/>
                <a:ea typeface="宋体" charset="-122"/>
              </a:rPr>
              <a:t>）         提高内饰阻燃性和改进客舱防火设施</a:t>
            </a:r>
            <a:endParaRPr lang="en-US" altLang="zh-CN" b="0">
              <a:solidFill>
                <a:schemeClr val="tx1"/>
              </a:solidFill>
              <a:latin typeface="Arial" charset="0"/>
              <a:ea typeface="宋体" charset="-122"/>
            </a:endParaRPr>
          </a:p>
          <a:p>
            <a:pPr algn="l" eaLnBrk="1" hangingPunct="1">
              <a:spcBef>
                <a:spcPct val="0"/>
              </a:spcBef>
              <a:buSzTx/>
            </a:pPr>
            <a:r>
              <a:rPr lang="zh-CN" altLang="en-US" b="0">
                <a:solidFill>
                  <a:schemeClr val="tx1"/>
                </a:solidFill>
                <a:latin typeface="Arial" charset="0"/>
                <a:ea typeface="宋体" charset="-122"/>
              </a:rPr>
              <a:t>修正案</a:t>
            </a:r>
            <a:r>
              <a:rPr lang="en-US" altLang="en-US" b="0">
                <a:solidFill>
                  <a:schemeClr val="tx1"/>
                </a:solidFill>
                <a:latin typeface="Arial" charset="0"/>
                <a:ea typeface="宋体" charset="-122"/>
              </a:rPr>
              <a:t>25-83</a:t>
            </a:r>
            <a:r>
              <a:rPr lang="zh-CN" altLang="en-US" b="0">
                <a:solidFill>
                  <a:schemeClr val="tx1"/>
                </a:solidFill>
                <a:latin typeface="Arial" charset="0"/>
                <a:ea typeface="宋体" charset="-122"/>
              </a:rPr>
              <a:t>（</a:t>
            </a:r>
            <a:r>
              <a:rPr lang="en-US" altLang="en-US" b="0">
                <a:solidFill>
                  <a:schemeClr val="tx1"/>
                </a:solidFill>
                <a:latin typeface="Arial" charset="0"/>
                <a:ea typeface="宋体" charset="-122"/>
              </a:rPr>
              <a:t>1995.3.6</a:t>
            </a:r>
            <a:r>
              <a:rPr lang="zh-CN" altLang="en-US" b="0">
                <a:solidFill>
                  <a:schemeClr val="tx1"/>
                </a:solidFill>
                <a:latin typeface="Arial" charset="0"/>
                <a:ea typeface="宋体" charset="-122"/>
              </a:rPr>
              <a:t>）</a:t>
            </a:r>
          </a:p>
          <a:p>
            <a:pPr algn="l" eaLnBrk="1" hangingPunct="1">
              <a:spcBef>
                <a:spcPct val="0"/>
              </a:spcBef>
              <a:buSzTx/>
            </a:pPr>
            <a:r>
              <a:rPr lang="zh-CN" altLang="en-US" b="0">
                <a:solidFill>
                  <a:schemeClr val="tx1"/>
                </a:solidFill>
                <a:latin typeface="Arial" charset="0"/>
                <a:ea typeface="宋体" charset="-122"/>
              </a:rPr>
              <a:t>修正案</a:t>
            </a:r>
            <a:r>
              <a:rPr lang="en-US" altLang="en-US" b="0">
                <a:solidFill>
                  <a:schemeClr val="tx1"/>
                </a:solidFill>
                <a:latin typeface="Arial" charset="0"/>
                <a:ea typeface="宋体" charset="-122"/>
              </a:rPr>
              <a:t>25-67</a:t>
            </a:r>
            <a:r>
              <a:rPr lang="zh-CN" altLang="en-US" b="0">
                <a:solidFill>
                  <a:schemeClr val="tx1"/>
                </a:solidFill>
                <a:latin typeface="Arial" charset="0"/>
                <a:ea typeface="宋体" charset="-122"/>
              </a:rPr>
              <a:t>（</a:t>
            </a:r>
            <a:r>
              <a:rPr lang="en-US" altLang="en-US" b="0">
                <a:solidFill>
                  <a:schemeClr val="tx1"/>
                </a:solidFill>
                <a:latin typeface="Arial" charset="0"/>
                <a:ea typeface="宋体" charset="-122"/>
              </a:rPr>
              <a:t>1988.9.26</a:t>
            </a:r>
            <a:r>
              <a:rPr lang="zh-CN" altLang="en-US" b="0">
                <a:solidFill>
                  <a:schemeClr val="tx1"/>
                </a:solidFill>
                <a:latin typeface="Arial" charset="0"/>
                <a:ea typeface="宋体" charset="-122"/>
              </a:rPr>
              <a:t>）</a:t>
            </a:r>
            <a:endParaRPr lang="en-US" altLang="zh-CN" b="0">
              <a:solidFill>
                <a:schemeClr val="tx1"/>
              </a:solidFill>
              <a:latin typeface="Arial" charset="0"/>
              <a:ea typeface="宋体" charset="-122"/>
            </a:endParaRPr>
          </a:p>
          <a:p>
            <a:pPr algn="l" eaLnBrk="1" hangingPunct="1">
              <a:spcBef>
                <a:spcPct val="0"/>
              </a:spcBef>
              <a:buSzTx/>
            </a:pPr>
            <a:r>
              <a:rPr lang="zh-CN" altLang="en-US" b="0">
                <a:solidFill>
                  <a:schemeClr val="tx1"/>
                </a:solidFill>
                <a:latin typeface="Arial" charset="0"/>
                <a:ea typeface="宋体" charset="-122"/>
              </a:rPr>
              <a:t>修正案</a:t>
            </a:r>
            <a:r>
              <a:rPr lang="en-US" altLang="en-US" b="0">
                <a:solidFill>
                  <a:schemeClr val="tx1"/>
                </a:solidFill>
                <a:latin typeface="Arial" charset="0"/>
                <a:ea typeface="宋体" charset="-122"/>
              </a:rPr>
              <a:t>25-72</a:t>
            </a:r>
            <a:r>
              <a:rPr lang="zh-CN" altLang="en-US" b="0">
                <a:solidFill>
                  <a:schemeClr val="tx1"/>
                </a:solidFill>
                <a:latin typeface="Arial" charset="0"/>
                <a:ea typeface="宋体" charset="-122"/>
              </a:rPr>
              <a:t>（</a:t>
            </a:r>
            <a:r>
              <a:rPr lang="en-US" altLang="en-US" b="0">
                <a:solidFill>
                  <a:schemeClr val="tx1"/>
                </a:solidFill>
                <a:latin typeface="Arial" charset="0"/>
                <a:ea typeface="宋体" charset="-122"/>
              </a:rPr>
              <a:t>1990.8.20</a:t>
            </a:r>
            <a:r>
              <a:rPr lang="zh-CN" altLang="en-US" b="0">
                <a:solidFill>
                  <a:schemeClr val="tx1"/>
                </a:solidFill>
                <a:latin typeface="Arial" charset="0"/>
                <a:ea typeface="宋体" charset="-122"/>
              </a:rPr>
              <a:t>）</a:t>
            </a:r>
            <a:endParaRPr lang="en-US" altLang="zh-CN" b="0">
              <a:solidFill>
                <a:schemeClr val="tx1"/>
              </a:solidFill>
              <a:latin typeface="Arial" charset="0"/>
              <a:ea typeface="宋体" charset="-122"/>
            </a:endParaRPr>
          </a:p>
          <a:p>
            <a:pPr algn="l" eaLnBrk="1" hangingPunct="1">
              <a:spcBef>
                <a:spcPct val="0"/>
              </a:spcBef>
              <a:buSzTx/>
            </a:pPr>
            <a:r>
              <a:rPr lang="zh-CN" altLang="en-US" b="0">
                <a:solidFill>
                  <a:schemeClr val="tx1"/>
                </a:solidFill>
                <a:latin typeface="Arial" charset="0"/>
                <a:ea typeface="宋体" charset="-122"/>
              </a:rPr>
              <a:t>修正案</a:t>
            </a:r>
            <a:r>
              <a:rPr lang="en-US" altLang="en-US" b="0">
                <a:solidFill>
                  <a:schemeClr val="tx1"/>
                </a:solidFill>
                <a:latin typeface="Arial" charset="0"/>
                <a:ea typeface="宋体" charset="-122"/>
              </a:rPr>
              <a:t>25-76</a:t>
            </a:r>
            <a:r>
              <a:rPr lang="zh-CN" altLang="en-US" b="0">
                <a:solidFill>
                  <a:schemeClr val="tx1"/>
                </a:solidFill>
                <a:latin typeface="Arial" charset="0"/>
                <a:ea typeface="宋体" charset="-122"/>
              </a:rPr>
              <a:t>（</a:t>
            </a:r>
            <a:r>
              <a:rPr lang="en-US" altLang="en-US" b="0">
                <a:solidFill>
                  <a:schemeClr val="tx1"/>
                </a:solidFill>
                <a:latin typeface="Arial" charset="0"/>
                <a:ea typeface="宋体" charset="-122"/>
              </a:rPr>
              <a:t>1992.6.3</a:t>
            </a:r>
            <a:r>
              <a:rPr lang="zh-CN" altLang="en-US" b="0">
                <a:solidFill>
                  <a:schemeClr val="tx1"/>
                </a:solidFill>
                <a:latin typeface="Arial" charset="0"/>
                <a:ea typeface="宋体" charset="-122"/>
              </a:rPr>
              <a:t>）    持续提高应急撤离通道和应急撤离演示标准</a:t>
            </a:r>
            <a:endParaRPr lang="en-US" altLang="zh-CN" b="0">
              <a:solidFill>
                <a:schemeClr val="tx1"/>
              </a:solidFill>
              <a:latin typeface="Arial" charset="0"/>
              <a:ea typeface="宋体" charset="-122"/>
            </a:endParaRPr>
          </a:p>
          <a:p>
            <a:pPr algn="l" eaLnBrk="1" hangingPunct="1">
              <a:spcBef>
                <a:spcPct val="0"/>
              </a:spcBef>
              <a:buSzTx/>
            </a:pPr>
            <a:r>
              <a:rPr lang="zh-CN" altLang="en-US" b="0">
                <a:solidFill>
                  <a:schemeClr val="tx1"/>
                </a:solidFill>
                <a:latin typeface="Arial" charset="0"/>
                <a:ea typeface="宋体" charset="-122"/>
              </a:rPr>
              <a:t>修正案</a:t>
            </a:r>
            <a:r>
              <a:rPr lang="en-US" altLang="en-US" b="0">
                <a:solidFill>
                  <a:schemeClr val="tx1"/>
                </a:solidFill>
                <a:latin typeface="Arial" charset="0"/>
                <a:ea typeface="宋体" charset="-122"/>
              </a:rPr>
              <a:t>25-79</a:t>
            </a:r>
            <a:r>
              <a:rPr lang="zh-CN" altLang="en-US" b="0">
                <a:solidFill>
                  <a:schemeClr val="tx1"/>
                </a:solidFill>
                <a:latin typeface="Arial" charset="0"/>
                <a:ea typeface="宋体" charset="-122"/>
              </a:rPr>
              <a:t>（</a:t>
            </a:r>
            <a:r>
              <a:rPr lang="en-US" altLang="en-US" b="0">
                <a:solidFill>
                  <a:schemeClr val="tx1"/>
                </a:solidFill>
                <a:latin typeface="Arial" charset="0"/>
                <a:ea typeface="宋体" charset="-122"/>
              </a:rPr>
              <a:t>1992.6.3</a:t>
            </a:r>
            <a:r>
              <a:rPr lang="zh-CN" altLang="en-US" b="0">
                <a:solidFill>
                  <a:schemeClr val="tx1"/>
                </a:solidFill>
                <a:latin typeface="Arial" charset="0"/>
                <a:ea typeface="宋体" charset="-122"/>
              </a:rPr>
              <a:t>）</a:t>
            </a:r>
          </a:p>
          <a:p>
            <a:pPr algn="l" eaLnBrk="1" hangingPunct="1">
              <a:spcBef>
                <a:spcPct val="0"/>
              </a:spcBef>
              <a:buSzTx/>
            </a:pPr>
            <a:r>
              <a:rPr lang="zh-CN" altLang="en-US" b="0">
                <a:solidFill>
                  <a:schemeClr val="tx1"/>
                </a:solidFill>
                <a:latin typeface="Arial" charset="0"/>
                <a:ea typeface="宋体" charset="-122"/>
              </a:rPr>
              <a:t>修正案</a:t>
            </a:r>
            <a:r>
              <a:rPr lang="en-US" altLang="en-US" b="0">
                <a:solidFill>
                  <a:schemeClr val="tx1"/>
                </a:solidFill>
                <a:latin typeface="Arial" charset="0"/>
                <a:ea typeface="宋体" charset="-122"/>
              </a:rPr>
              <a:t>25-72</a:t>
            </a:r>
            <a:r>
              <a:rPr lang="zh-CN" altLang="en-US" b="0">
                <a:solidFill>
                  <a:schemeClr val="tx1"/>
                </a:solidFill>
                <a:latin typeface="Arial" charset="0"/>
                <a:ea typeface="宋体" charset="-122"/>
              </a:rPr>
              <a:t>（</a:t>
            </a:r>
            <a:r>
              <a:rPr lang="en-US" altLang="en-US" b="0">
                <a:solidFill>
                  <a:schemeClr val="tx1"/>
                </a:solidFill>
                <a:latin typeface="Arial" charset="0"/>
                <a:ea typeface="宋体" charset="-122"/>
              </a:rPr>
              <a:t>1990.8.20</a:t>
            </a:r>
            <a:r>
              <a:rPr lang="zh-CN" altLang="en-US" b="0">
                <a:solidFill>
                  <a:schemeClr val="tx1"/>
                </a:solidFill>
                <a:latin typeface="Arial" charset="0"/>
                <a:ea typeface="宋体" charset="-122"/>
              </a:rPr>
              <a:t>）</a:t>
            </a:r>
            <a:endParaRPr lang="en-US" altLang="zh-CN" b="0">
              <a:solidFill>
                <a:schemeClr val="tx1"/>
              </a:solidFill>
              <a:latin typeface="Arial" charset="0"/>
              <a:ea typeface="宋体" charset="-122"/>
            </a:endParaRPr>
          </a:p>
          <a:p>
            <a:pPr lvl="1" algn="l" eaLnBrk="1" hangingPunct="1">
              <a:spcBef>
                <a:spcPct val="0"/>
              </a:spcBef>
              <a:buFontTx/>
              <a:buNone/>
            </a:pPr>
            <a:r>
              <a:rPr lang="zh-CN" altLang="en-US" b="0">
                <a:solidFill>
                  <a:schemeClr val="tx1"/>
                </a:solidFill>
                <a:latin typeface="Arial" charset="0"/>
                <a:ea typeface="宋体" charset="-122"/>
              </a:rPr>
              <a:t>调整适坠性要求在</a:t>
            </a:r>
            <a:r>
              <a:rPr lang="en-US" altLang="en-US" b="0">
                <a:solidFill>
                  <a:schemeClr val="tx1"/>
                </a:solidFill>
                <a:latin typeface="Arial" charset="0"/>
                <a:ea typeface="宋体" charset="-122"/>
              </a:rPr>
              <a:t>25</a:t>
            </a:r>
            <a:r>
              <a:rPr lang="zh-CN" altLang="en-US" b="0">
                <a:solidFill>
                  <a:schemeClr val="tx1"/>
                </a:solidFill>
                <a:latin typeface="Arial" charset="0"/>
                <a:ea typeface="宋体" charset="-122"/>
              </a:rPr>
              <a:t>部的章节分布，如：应急撤离的要求从规章正文移至附录</a:t>
            </a:r>
            <a:r>
              <a:rPr lang="en-US" altLang="en-US" b="0">
                <a:solidFill>
                  <a:schemeClr val="tx1"/>
                </a:solidFill>
                <a:latin typeface="Arial" charset="0"/>
                <a:ea typeface="宋体" charset="-122"/>
              </a:rPr>
              <a:t>J</a:t>
            </a:r>
            <a:r>
              <a:rPr lang="zh-CN" altLang="en-US" b="0">
                <a:solidFill>
                  <a:schemeClr val="tx1"/>
                </a:solidFill>
                <a:latin typeface="Arial" charset="0"/>
                <a:ea typeface="宋体" charset="-122"/>
              </a:rPr>
              <a:t>、内饰燃烧试验的要求移至附录</a:t>
            </a:r>
            <a:r>
              <a:rPr lang="en-US" altLang="zh-CN" b="0">
                <a:solidFill>
                  <a:schemeClr val="tx1"/>
                </a:solidFill>
                <a:latin typeface="Arial" charset="0"/>
                <a:ea typeface="宋体" charset="-122"/>
              </a:rPr>
              <a:t>F</a:t>
            </a:r>
            <a:endParaRPr lang="zh-CN" altLang="en-US" b="0">
              <a:solidFill>
                <a:schemeClr val="tx1"/>
              </a:solidFill>
              <a:latin typeface="Arial" charset="0"/>
              <a:ea typeface="宋体"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a:xfrm>
            <a:off x="476250" y="188913"/>
            <a:ext cx="8229600" cy="809625"/>
          </a:xfrm>
        </p:spPr>
        <p:txBody>
          <a:bodyPr/>
          <a:lstStyle/>
          <a:p>
            <a:endParaRPr lang="zh-CN" altLang="en-US"/>
          </a:p>
        </p:txBody>
      </p:sp>
      <p:sp>
        <p:nvSpPr>
          <p:cNvPr id="40962" name="内容占位符 2"/>
          <p:cNvSpPr>
            <a:spLocks noGrp="1"/>
          </p:cNvSpPr>
          <p:nvPr>
            <p:ph idx="1"/>
          </p:nvPr>
        </p:nvSpPr>
        <p:spPr/>
        <p:txBody>
          <a:bodyPr/>
          <a:lstStyle/>
          <a:p>
            <a:endParaRPr lang="zh-CN" altLang="en-US"/>
          </a:p>
        </p:txBody>
      </p:sp>
      <p:pic>
        <p:nvPicPr>
          <p:cNvPr id="40963" name="Picture 2" descr="D:\03 客舱安全\2016-第八届客舱安全国际会议-大西洋城\8965834958533444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792163"/>
            <a:ext cx="9167813"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xfrm>
            <a:off x="476250" y="188913"/>
            <a:ext cx="8229600" cy="809625"/>
          </a:xfrm>
        </p:spPr>
        <p:txBody>
          <a:bodyPr/>
          <a:lstStyle/>
          <a:p>
            <a:r>
              <a:rPr lang="en-US" altLang="zh-CN"/>
              <a:t>100</a:t>
            </a:r>
            <a:r>
              <a:rPr lang="zh-CN" altLang="en-US"/>
              <a:t>号修正案后的修订情况</a:t>
            </a:r>
          </a:p>
        </p:txBody>
      </p:sp>
      <p:sp>
        <p:nvSpPr>
          <p:cNvPr id="41986" name="灯片编号占位符 3"/>
          <p:cNvSpPr>
            <a:spLocks noGrp="1"/>
          </p:cNvSpPr>
          <p:nvPr>
            <p:ph type="sldNum" sz="quarter" idx="4294967295"/>
          </p:nvPr>
        </p:nvSpPr>
        <p:spPr bwMode="auto">
          <a:xfrm>
            <a:off x="8429625" y="6215063"/>
            <a:ext cx="714375" cy="642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fld id="{41509828-64C9-9549-8F83-1435CCC52DB5}" type="slidenum">
              <a:rPr lang="zh-CN" altLang="en-US" sz="1800" b="0">
                <a:solidFill>
                  <a:schemeClr val="tx1"/>
                </a:solidFill>
                <a:latin typeface="Arial" charset="0"/>
                <a:ea typeface="宋体" charset="-122"/>
              </a:rPr>
              <a:pPr algn="l" eaLnBrk="1" hangingPunct="1">
                <a:spcBef>
                  <a:spcPct val="0"/>
                </a:spcBef>
                <a:buSzTx/>
                <a:buFontTx/>
                <a:buNone/>
              </a:pPr>
              <a:t>32</a:t>
            </a:fld>
            <a:endParaRPr lang="zh-CN" altLang="en-US" sz="1800" b="0">
              <a:solidFill>
                <a:schemeClr val="tx1"/>
              </a:solidFill>
              <a:latin typeface="Arial" charset="0"/>
              <a:ea typeface="宋体" charset="-122"/>
            </a:endParaRPr>
          </a:p>
        </p:txBody>
      </p:sp>
      <p:sp>
        <p:nvSpPr>
          <p:cNvPr id="48" name="TextBox 47"/>
          <p:cNvSpPr txBox="1">
            <a:spLocks noChangeArrowheads="1"/>
          </p:cNvSpPr>
          <p:nvPr/>
        </p:nvSpPr>
        <p:spPr bwMode="auto">
          <a:xfrm>
            <a:off x="571500" y="1341438"/>
            <a:ext cx="7858125" cy="544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pPr>
            <a:r>
              <a:rPr lang="en-US" altLang="zh-CN" sz="1800">
                <a:solidFill>
                  <a:schemeClr val="tx1"/>
                </a:solidFill>
                <a:latin typeface="Arial" charset="0"/>
                <a:ea typeface="宋体" charset="-122"/>
              </a:rPr>
              <a:t>FAR 25-106</a:t>
            </a:r>
            <a:r>
              <a:rPr lang="zh-CN" altLang="en-US" sz="1800">
                <a:solidFill>
                  <a:schemeClr val="tx1"/>
                </a:solidFill>
                <a:latin typeface="Arial" charset="0"/>
                <a:ea typeface="宋体" charset="-122"/>
              </a:rPr>
              <a:t>修正案（</a:t>
            </a:r>
            <a:r>
              <a:rPr lang="en-US" altLang="zh-CN" sz="1800">
                <a:solidFill>
                  <a:schemeClr val="tx1"/>
                </a:solidFill>
                <a:latin typeface="Arial" charset="0"/>
                <a:ea typeface="宋体" charset="-122"/>
              </a:rPr>
              <a:t>2001-6-15</a:t>
            </a:r>
            <a:r>
              <a:rPr lang="zh-CN" altLang="en-US" sz="1800">
                <a:solidFill>
                  <a:schemeClr val="tx1"/>
                </a:solidFill>
                <a:latin typeface="Arial" charset="0"/>
                <a:ea typeface="宋体" charset="-122"/>
              </a:rPr>
              <a:t>）</a:t>
            </a:r>
            <a:endParaRPr lang="en-US" altLang="zh-CN" sz="1800">
              <a:solidFill>
                <a:schemeClr val="tx1"/>
              </a:solidFill>
              <a:latin typeface="Arial" charset="0"/>
              <a:ea typeface="宋体" charset="-122"/>
            </a:endParaRPr>
          </a:p>
          <a:p>
            <a:pPr lvl="1" algn="l" eaLnBrk="1" hangingPunct="1">
              <a:spcBef>
                <a:spcPct val="0"/>
              </a:spcBef>
              <a:buFontTx/>
              <a:buNone/>
            </a:pPr>
            <a:r>
              <a:rPr lang="zh-CN" altLang="en-US" sz="1800">
                <a:solidFill>
                  <a:schemeClr val="tx1"/>
                </a:solidFill>
                <a:latin typeface="Arial" charset="0"/>
                <a:ea typeface="宋体" charset="-122"/>
              </a:rPr>
              <a:t>修订了</a:t>
            </a:r>
            <a:r>
              <a:rPr lang="en-US" altLang="zh-CN" sz="1800">
                <a:solidFill>
                  <a:schemeClr val="tx1"/>
                </a:solidFill>
                <a:latin typeface="Arial" charset="0"/>
                <a:ea typeface="宋体" charset="-122"/>
              </a:rPr>
              <a:t>§25.772</a:t>
            </a:r>
            <a:r>
              <a:rPr lang="zh-CN" altLang="en-US" sz="1800">
                <a:solidFill>
                  <a:schemeClr val="tx1"/>
                </a:solidFill>
                <a:latin typeface="Arial" charset="0"/>
                <a:ea typeface="宋体" charset="-122"/>
              </a:rPr>
              <a:t>条，要求必须有紧急措施使乘务员能够在飞行员失去能力的情况下进入驾驶舱营救飞行员，提高了安全水平；新增了</a:t>
            </a:r>
            <a:r>
              <a:rPr lang="en-US" altLang="zh-CN" sz="1800">
                <a:solidFill>
                  <a:schemeClr val="tx1"/>
                </a:solidFill>
                <a:latin typeface="Arial" charset="0"/>
                <a:ea typeface="宋体" charset="-122"/>
              </a:rPr>
              <a:t>§25.795</a:t>
            </a:r>
            <a:r>
              <a:rPr lang="zh-CN" altLang="en-US" sz="1800">
                <a:solidFill>
                  <a:schemeClr val="tx1"/>
                </a:solidFill>
                <a:latin typeface="Arial" charset="0"/>
                <a:ea typeface="宋体" charset="-122"/>
              </a:rPr>
              <a:t>条，要求驾驶舱门必须设计成能够抵御暴力入侵和散弹射击穿透、防止非法进入驾驶舱、保护飞行员和飞机关键系统免受伤害，进一步提高飞行安全水平</a:t>
            </a:r>
            <a:endParaRPr lang="zh-CN" altLang="en-US" sz="2800">
              <a:solidFill>
                <a:schemeClr val="tx1"/>
              </a:solidFill>
              <a:latin typeface="Arial" charset="0"/>
              <a:ea typeface="宋体" charset="-122"/>
            </a:endParaRPr>
          </a:p>
          <a:p>
            <a:pPr algn="l" eaLnBrk="1" hangingPunct="1">
              <a:spcBef>
                <a:spcPct val="0"/>
              </a:spcBef>
              <a:buSzTx/>
            </a:pPr>
            <a:r>
              <a:rPr lang="en-US" altLang="zh-CN" sz="1800">
                <a:solidFill>
                  <a:schemeClr val="tx1"/>
                </a:solidFill>
                <a:latin typeface="Arial" charset="0"/>
                <a:ea typeface="宋体" charset="-122"/>
              </a:rPr>
              <a:t>FAR 25-110</a:t>
            </a:r>
            <a:r>
              <a:rPr lang="zh-CN" altLang="en-US" sz="1800">
                <a:solidFill>
                  <a:schemeClr val="tx1"/>
                </a:solidFill>
                <a:latin typeface="Arial" charset="0"/>
                <a:ea typeface="宋体" charset="-122"/>
              </a:rPr>
              <a:t>修正案（</a:t>
            </a:r>
            <a:r>
              <a:rPr lang="en-US" altLang="zh-CN" sz="1800">
                <a:solidFill>
                  <a:schemeClr val="tx1"/>
                </a:solidFill>
                <a:latin typeface="Arial" charset="0"/>
                <a:ea typeface="宋体" charset="-122"/>
              </a:rPr>
              <a:t>2003-7-21</a:t>
            </a:r>
            <a:r>
              <a:rPr lang="zh-CN" altLang="en-US" sz="1800">
                <a:solidFill>
                  <a:schemeClr val="tx1"/>
                </a:solidFill>
                <a:latin typeface="Arial" charset="0"/>
                <a:ea typeface="宋体" charset="-122"/>
              </a:rPr>
              <a:t>）</a:t>
            </a:r>
            <a:endParaRPr lang="en-US" altLang="zh-CN" sz="1800">
              <a:solidFill>
                <a:schemeClr val="tx1"/>
              </a:solidFill>
              <a:latin typeface="Arial" charset="0"/>
              <a:ea typeface="宋体" charset="-122"/>
            </a:endParaRPr>
          </a:p>
          <a:p>
            <a:pPr lvl="1" algn="l" eaLnBrk="1" hangingPunct="1">
              <a:spcBef>
                <a:spcPct val="0"/>
              </a:spcBef>
              <a:buFontTx/>
              <a:buNone/>
            </a:pPr>
            <a:r>
              <a:rPr lang="zh-CN" altLang="en-US" sz="1800">
                <a:solidFill>
                  <a:schemeClr val="tx1"/>
                </a:solidFill>
                <a:latin typeface="Arial" charset="0"/>
                <a:ea typeface="宋体" charset="-122"/>
              </a:rPr>
              <a:t>修订了</a:t>
            </a:r>
            <a:r>
              <a:rPr lang="en-US" altLang="zh-CN" sz="1800">
                <a:solidFill>
                  <a:schemeClr val="tx1"/>
                </a:solidFill>
                <a:latin typeface="Arial" charset="0"/>
                <a:ea typeface="宋体" charset="-122"/>
              </a:rPr>
              <a:t>§25.819(b)</a:t>
            </a:r>
            <a:r>
              <a:rPr lang="zh-CN" altLang="en-US" sz="1800">
                <a:solidFill>
                  <a:schemeClr val="tx1"/>
                </a:solidFill>
                <a:latin typeface="Arial" charset="0"/>
                <a:ea typeface="宋体" charset="-122"/>
              </a:rPr>
              <a:t>和</a:t>
            </a:r>
            <a:r>
              <a:rPr lang="en-US" altLang="zh-CN" sz="1800">
                <a:solidFill>
                  <a:schemeClr val="tx1"/>
                </a:solidFill>
                <a:latin typeface="Arial" charset="0"/>
                <a:ea typeface="宋体" charset="-122"/>
              </a:rPr>
              <a:t>(f)</a:t>
            </a:r>
            <a:r>
              <a:rPr lang="zh-CN" altLang="en-US" sz="1800">
                <a:solidFill>
                  <a:schemeClr val="tx1"/>
                </a:solidFill>
                <a:latin typeface="Arial" charset="0"/>
                <a:ea typeface="宋体" charset="-122"/>
              </a:rPr>
              <a:t>款。</a:t>
            </a:r>
            <a:r>
              <a:rPr lang="en-US" altLang="zh-CN" sz="1800">
                <a:solidFill>
                  <a:schemeClr val="tx1"/>
                </a:solidFill>
                <a:latin typeface="Arial" charset="0"/>
                <a:ea typeface="宋体" charset="-122"/>
              </a:rPr>
              <a:t>(b)</a:t>
            </a:r>
            <a:r>
              <a:rPr lang="zh-CN" altLang="en-US" sz="1800">
                <a:solidFill>
                  <a:schemeClr val="tx1"/>
                </a:solidFill>
                <a:latin typeface="Arial" charset="0"/>
                <a:ea typeface="宋体" charset="-122"/>
              </a:rPr>
              <a:t>款要求驾驶舱与每个下层服务舱之间的双向通话设施在失去正常电源系统后仍可工作，提高了双向通话设施的要求，确保在下层服务舱人员的安全</a:t>
            </a:r>
          </a:p>
          <a:p>
            <a:pPr algn="l" eaLnBrk="1" hangingPunct="1">
              <a:spcBef>
                <a:spcPct val="0"/>
              </a:spcBef>
              <a:buSzTx/>
            </a:pPr>
            <a:r>
              <a:rPr lang="en-US" altLang="zh-CN" sz="1800">
                <a:solidFill>
                  <a:schemeClr val="tx1"/>
                </a:solidFill>
                <a:latin typeface="Arial" charset="0"/>
                <a:ea typeface="宋体" charset="-122"/>
              </a:rPr>
              <a:t>FAR 25-111</a:t>
            </a:r>
            <a:r>
              <a:rPr lang="zh-CN" altLang="en-US" sz="1800">
                <a:solidFill>
                  <a:schemeClr val="tx1"/>
                </a:solidFill>
                <a:latin typeface="Arial" charset="0"/>
                <a:ea typeface="宋体" charset="-122"/>
              </a:rPr>
              <a:t>修正案（</a:t>
            </a:r>
            <a:r>
              <a:rPr lang="en-US" altLang="zh-CN" sz="1800">
                <a:solidFill>
                  <a:schemeClr val="tx1"/>
                </a:solidFill>
                <a:latin typeface="Arial" charset="0"/>
                <a:ea typeface="宋体" charset="-122"/>
              </a:rPr>
              <a:t>2003-7-31</a:t>
            </a:r>
            <a:r>
              <a:rPr lang="zh-CN" altLang="en-US" sz="1800">
                <a:solidFill>
                  <a:schemeClr val="tx1"/>
                </a:solidFill>
                <a:latin typeface="Arial" charset="0"/>
                <a:ea typeface="宋体" charset="-122"/>
              </a:rPr>
              <a:t>）</a:t>
            </a:r>
            <a:endParaRPr lang="en-US" altLang="zh-CN" sz="1800">
              <a:solidFill>
                <a:schemeClr val="tx1"/>
              </a:solidFill>
              <a:latin typeface="Arial" charset="0"/>
              <a:ea typeface="宋体" charset="-122"/>
            </a:endParaRPr>
          </a:p>
          <a:p>
            <a:pPr lvl="1" algn="l" eaLnBrk="1" hangingPunct="1">
              <a:spcBef>
                <a:spcPct val="0"/>
              </a:spcBef>
              <a:buFontTx/>
              <a:buNone/>
            </a:pPr>
            <a:r>
              <a:rPr lang="zh-CN" altLang="en-US" sz="1800">
                <a:solidFill>
                  <a:schemeClr val="tx1"/>
                </a:solidFill>
                <a:latin typeface="Arial" charset="0"/>
                <a:ea typeface="宋体" charset="-122"/>
              </a:rPr>
              <a:t>通过修正案，</a:t>
            </a:r>
            <a:r>
              <a:rPr lang="en-US" altLang="zh-CN" sz="1800">
                <a:solidFill>
                  <a:schemeClr val="tx1"/>
                </a:solidFill>
                <a:latin typeface="Arial" charset="0"/>
                <a:ea typeface="宋体" charset="-122"/>
              </a:rPr>
              <a:t>FAA</a:t>
            </a:r>
            <a:r>
              <a:rPr lang="zh-CN" altLang="en-US" sz="1800">
                <a:solidFill>
                  <a:schemeClr val="tx1"/>
                </a:solidFill>
                <a:latin typeface="Arial" charset="0"/>
                <a:ea typeface="宋体" charset="-122"/>
              </a:rPr>
              <a:t>引入了运输类飞机隔热和隔音材料最新可燃性标准。这些标准包括新的定位火焰传播和抵御外部火焰进入飞机的可燃性试验和准则。该修正通过降低客舱中火焰出现的频率和强度（特别是那些安装了隔热和隔音材料的不可进入区域的火焰），并且通过阻止坠机后火焰进入客舱来提供额外的撤离时间以提高乘员应急撤离的安全水平。</a:t>
            </a:r>
            <a:endParaRPr lang="zh-CN" altLang="en-US" sz="4400">
              <a:solidFill>
                <a:schemeClr val="tx1"/>
              </a:solidFill>
              <a:latin typeface="Arial" charset="0"/>
              <a:ea typeface="宋体" charset="-122"/>
            </a:endParaRPr>
          </a:p>
          <a:p>
            <a:pPr algn="l" eaLnBrk="1" hangingPunct="1">
              <a:spcBef>
                <a:spcPct val="0"/>
              </a:spcBef>
              <a:buSzTx/>
              <a:buFontTx/>
              <a:buNone/>
            </a:pPr>
            <a:r>
              <a:rPr lang="en-US" altLang="zh-CN" sz="2400">
                <a:solidFill>
                  <a:schemeClr val="tx1"/>
                </a:solidFill>
                <a:latin typeface="Arial" charset="0"/>
                <a:ea typeface="宋体" charset="-122"/>
              </a:rPr>
              <a:t> </a:t>
            </a:r>
            <a:endParaRPr lang="zh-CN" altLang="en-US" sz="2400">
              <a:solidFill>
                <a:schemeClr val="tx1"/>
              </a:solidFill>
              <a:latin typeface="Arial"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3"/>
          <p:cNvSpPr>
            <a:spLocks noGrp="1"/>
          </p:cNvSpPr>
          <p:nvPr>
            <p:ph type="sldNum" sz="quarter" idx="4294967295"/>
          </p:nvPr>
        </p:nvSpPr>
        <p:spPr bwMode="auto">
          <a:xfrm>
            <a:off x="8429625" y="6215063"/>
            <a:ext cx="714375" cy="642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fld id="{929859D1-ABFE-1745-9797-F1E354E6436E}" type="slidenum">
              <a:rPr lang="zh-CN" altLang="en-US" sz="1800" b="0">
                <a:solidFill>
                  <a:schemeClr val="tx1"/>
                </a:solidFill>
                <a:latin typeface="Arial" charset="0"/>
                <a:ea typeface="宋体" charset="-122"/>
              </a:rPr>
              <a:pPr algn="l" eaLnBrk="1" hangingPunct="1">
                <a:spcBef>
                  <a:spcPct val="0"/>
                </a:spcBef>
                <a:buSzTx/>
                <a:buFontTx/>
                <a:buNone/>
              </a:pPr>
              <a:t>33</a:t>
            </a:fld>
            <a:endParaRPr lang="zh-CN" altLang="en-US" sz="1800" b="0">
              <a:solidFill>
                <a:schemeClr val="tx1"/>
              </a:solidFill>
              <a:latin typeface="Arial" charset="0"/>
              <a:ea typeface="宋体" charset="-122"/>
            </a:endParaRPr>
          </a:p>
        </p:txBody>
      </p:sp>
      <p:sp>
        <p:nvSpPr>
          <p:cNvPr id="48" name="TextBox 47"/>
          <p:cNvSpPr txBox="1">
            <a:spLocks noChangeArrowheads="1"/>
          </p:cNvSpPr>
          <p:nvPr/>
        </p:nvSpPr>
        <p:spPr bwMode="auto">
          <a:xfrm>
            <a:off x="827088" y="1484313"/>
            <a:ext cx="7072312"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pPr>
            <a:r>
              <a:rPr lang="en-US" altLang="zh-CN" sz="1800">
                <a:solidFill>
                  <a:schemeClr val="tx1"/>
                </a:solidFill>
                <a:latin typeface="Arial" charset="0"/>
                <a:ea typeface="宋体" charset="-122"/>
              </a:rPr>
              <a:t>FAR 25-114</a:t>
            </a:r>
            <a:r>
              <a:rPr lang="zh-CN" altLang="en-US" sz="1800">
                <a:solidFill>
                  <a:schemeClr val="tx1"/>
                </a:solidFill>
                <a:latin typeface="Arial" charset="0"/>
                <a:ea typeface="宋体" charset="-122"/>
              </a:rPr>
              <a:t>修正案（</a:t>
            </a:r>
            <a:r>
              <a:rPr lang="en-US" altLang="zh-CN" sz="1800">
                <a:solidFill>
                  <a:schemeClr val="tx1"/>
                </a:solidFill>
                <a:latin typeface="Arial" charset="0"/>
                <a:ea typeface="宋体" charset="-122"/>
              </a:rPr>
              <a:t>2004-6-2</a:t>
            </a:r>
            <a:r>
              <a:rPr lang="zh-CN" altLang="en-US" sz="1800">
                <a:solidFill>
                  <a:schemeClr val="tx1"/>
                </a:solidFill>
                <a:latin typeface="Arial" charset="0"/>
                <a:ea typeface="宋体" charset="-122"/>
              </a:rPr>
              <a:t>）</a:t>
            </a:r>
            <a:endParaRPr lang="en-US" altLang="zh-CN" sz="1800">
              <a:solidFill>
                <a:schemeClr val="tx1"/>
              </a:solidFill>
              <a:latin typeface="Arial" charset="0"/>
              <a:ea typeface="宋体" charset="-122"/>
            </a:endParaRPr>
          </a:p>
          <a:p>
            <a:pPr lvl="1" algn="l" eaLnBrk="1" hangingPunct="1">
              <a:spcBef>
                <a:spcPct val="0"/>
              </a:spcBef>
              <a:buFontTx/>
              <a:buNone/>
            </a:pPr>
            <a:r>
              <a:rPr lang="zh-CN" altLang="en-US" sz="1800" i="1">
                <a:solidFill>
                  <a:schemeClr val="tx1"/>
                </a:solidFill>
                <a:latin typeface="Arial" charset="0"/>
                <a:ea typeface="宋体" charset="-122"/>
              </a:rPr>
              <a:t>运输类飞机机身舱门设计标准</a:t>
            </a:r>
          </a:p>
          <a:p>
            <a:pPr algn="l" eaLnBrk="1" hangingPunct="1">
              <a:spcBef>
                <a:spcPct val="0"/>
              </a:spcBef>
              <a:buSzTx/>
            </a:pPr>
            <a:r>
              <a:rPr lang="en-US" altLang="zh-CN" sz="1800">
                <a:solidFill>
                  <a:schemeClr val="tx1"/>
                </a:solidFill>
                <a:latin typeface="Arial" charset="0"/>
                <a:ea typeface="宋体" charset="-122"/>
              </a:rPr>
              <a:t>FAR 25-116</a:t>
            </a:r>
            <a:r>
              <a:rPr lang="zh-CN" altLang="en-US" sz="1800">
                <a:solidFill>
                  <a:schemeClr val="tx1"/>
                </a:solidFill>
                <a:latin typeface="Arial" charset="0"/>
                <a:ea typeface="宋体" charset="-122"/>
              </a:rPr>
              <a:t>修正案（</a:t>
            </a:r>
            <a:r>
              <a:rPr lang="en-US" altLang="zh-CN" sz="1800">
                <a:solidFill>
                  <a:schemeClr val="tx1"/>
                </a:solidFill>
                <a:latin typeface="Arial" charset="0"/>
                <a:ea typeface="宋体" charset="-122"/>
              </a:rPr>
              <a:t>2004-11-26</a:t>
            </a:r>
            <a:r>
              <a:rPr lang="zh-CN" altLang="en-US" sz="1800">
                <a:solidFill>
                  <a:schemeClr val="tx1"/>
                </a:solidFill>
                <a:latin typeface="Arial" charset="0"/>
                <a:ea typeface="宋体" charset="-122"/>
              </a:rPr>
              <a:t>）</a:t>
            </a:r>
            <a:endParaRPr lang="en-US" altLang="zh-CN" sz="1800">
              <a:solidFill>
                <a:schemeClr val="tx1"/>
              </a:solidFill>
              <a:latin typeface="Arial" charset="0"/>
              <a:ea typeface="宋体" charset="-122"/>
            </a:endParaRPr>
          </a:p>
          <a:p>
            <a:pPr lvl="1" algn="l" eaLnBrk="1" hangingPunct="1">
              <a:spcBef>
                <a:spcPct val="0"/>
              </a:spcBef>
              <a:buFontTx/>
              <a:buNone/>
            </a:pPr>
            <a:r>
              <a:rPr lang="zh-CN" altLang="en-US" sz="1800">
                <a:solidFill>
                  <a:schemeClr val="tx1"/>
                </a:solidFill>
                <a:latin typeface="Arial" charset="0"/>
                <a:ea typeface="宋体" charset="-122"/>
              </a:rPr>
              <a:t>多项有关客舱安全的更改：修订了运输类飞机关于乘务员辅助空间和辅助手柄、出口持开设施、外部观察设施、内部舱门及手提式供氧设备的适航标准，进一步提高客舱安全水平。涉及的条款有</a:t>
            </a:r>
            <a:r>
              <a:rPr lang="en-US" altLang="zh-CN" sz="1800">
                <a:solidFill>
                  <a:schemeClr val="tx1"/>
                </a:solidFill>
                <a:latin typeface="Arial" charset="0"/>
                <a:ea typeface="宋体" charset="-122"/>
              </a:rPr>
              <a:t>§ 25.809</a:t>
            </a:r>
            <a:r>
              <a:rPr lang="zh-CN" altLang="en-US" sz="1800">
                <a:solidFill>
                  <a:schemeClr val="tx1"/>
                </a:solidFill>
                <a:latin typeface="Arial" charset="0"/>
                <a:ea typeface="宋体" charset="-122"/>
              </a:rPr>
              <a:t>、</a:t>
            </a:r>
            <a:r>
              <a:rPr lang="en-US" altLang="zh-CN" sz="1800">
                <a:solidFill>
                  <a:schemeClr val="tx1"/>
                </a:solidFill>
                <a:latin typeface="Arial" charset="0"/>
                <a:ea typeface="宋体" charset="-122"/>
              </a:rPr>
              <a:t>§25.812</a:t>
            </a:r>
            <a:r>
              <a:rPr lang="zh-CN" altLang="en-US" sz="1800">
                <a:solidFill>
                  <a:schemeClr val="tx1"/>
                </a:solidFill>
                <a:latin typeface="Arial" charset="0"/>
                <a:ea typeface="宋体" charset="-122"/>
              </a:rPr>
              <a:t>、</a:t>
            </a:r>
            <a:r>
              <a:rPr lang="en-US" altLang="zh-CN" sz="1800">
                <a:solidFill>
                  <a:schemeClr val="tx1"/>
                </a:solidFill>
                <a:latin typeface="Arial" charset="0"/>
                <a:ea typeface="宋体" charset="-122"/>
              </a:rPr>
              <a:t>§25.813</a:t>
            </a:r>
            <a:r>
              <a:rPr lang="zh-CN" altLang="en-US" sz="1800">
                <a:solidFill>
                  <a:schemeClr val="tx1"/>
                </a:solidFill>
                <a:latin typeface="Arial" charset="0"/>
                <a:ea typeface="宋体" charset="-122"/>
              </a:rPr>
              <a:t>、</a:t>
            </a:r>
            <a:r>
              <a:rPr lang="en-US" altLang="zh-CN" sz="1800">
                <a:solidFill>
                  <a:schemeClr val="tx1"/>
                </a:solidFill>
                <a:latin typeface="Arial" charset="0"/>
                <a:ea typeface="宋体" charset="-122"/>
              </a:rPr>
              <a:t>§25.853</a:t>
            </a:r>
            <a:r>
              <a:rPr lang="zh-CN" altLang="en-US" sz="1800">
                <a:solidFill>
                  <a:schemeClr val="tx1"/>
                </a:solidFill>
                <a:latin typeface="Arial" charset="0"/>
                <a:ea typeface="宋体" charset="-122"/>
              </a:rPr>
              <a:t>、</a:t>
            </a:r>
            <a:r>
              <a:rPr lang="en-US" altLang="zh-CN" sz="1800">
                <a:solidFill>
                  <a:schemeClr val="tx1"/>
                </a:solidFill>
                <a:latin typeface="Arial" charset="0"/>
                <a:ea typeface="宋体" charset="-122"/>
              </a:rPr>
              <a:t>§25.855</a:t>
            </a:r>
            <a:r>
              <a:rPr lang="zh-CN" altLang="en-US" sz="1800">
                <a:solidFill>
                  <a:schemeClr val="tx1"/>
                </a:solidFill>
                <a:latin typeface="Arial" charset="0"/>
                <a:ea typeface="宋体" charset="-122"/>
              </a:rPr>
              <a:t>、</a:t>
            </a:r>
            <a:r>
              <a:rPr lang="en-US" altLang="zh-CN" sz="1800">
                <a:solidFill>
                  <a:schemeClr val="tx1"/>
                </a:solidFill>
                <a:latin typeface="Arial" charset="0"/>
                <a:ea typeface="宋体" charset="-122"/>
              </a:rPr>
              <a:t>§25.1411</a:t>
            </a:r>
            <a:r>
              <a:rPr lang="zh-CN" altLang="en-US" sz="1800">
                <a:solidFill>
                  <a:schemeClr val="tx1"/>
                </a:solidFill>
                <a:latin typeface="Arial" charset="0"/>
                <a:ea typeface="宋体" charset="-122"/>
              </a:rPr>
              <a:t>和</a:t>
            </a:r>
            <a:r>
              <a:rPr lang="en-US" altLang="zh-CN" sz="1800">
                <a:solidFill>
                  <a:schemeClr val="tx1"/>
                </a:solidFill>
                <a:latin typeface="Arial" charset="0"/>
                <a:ea typeface="宋体" charset="-122"/>
              </a:rPr>
              <a:t>§25.1447</a:t>
            </a:r>
            <a:endParaRPr lang="zh-CN" altLang="en-US" sz="1800">
              <a:solidFill>
                <a:schemeClr val="tx1"/>
              </a:solidFill>
              <a:latin typeface="Arial" charset="0"/>
              <a:ea typeface="宋体" charset="-122"/>
            </a:endParaRPr>
          </a:p>
          <a:p>
            <a:pPr algn="l" eaLnBrk="1" hangingPunct="1">
              <a:spcBef>
                <a:spcPct val="0"/>
              </a:spcBef>
              <a:buSzTx/>
            </a:pPr>
            <a:r>
              <a:rPr lang="en-US" altLang="zh-CN" sz="1800">
                <a:solidFill>
                  <a:schemeClr val="tx1"/>
                </a:solidFill>
                <a:latin typeface="Arial" charset="0"/>
                <a:ea typeface="宋体" charset="-122"/>
              </a:rPr>
              <a:t>FAR 25-117</a:t>
            </a:r>
            <a:r>
              <a:rPr lang="zh-CN" altLang="en-US" sz="1800">
                <a:solidFill>
                  <a:schemeClr val="tx1"/>
                </a:solidFill>
                <a:latin typeface="Arial" charset="0"/>
                <a:ea typeface="宋体" charset="-122"/>
              </a:rPr>
              <a:t>修正案（</a:t>
            </a:r>
            <a:r>
              <a:rPr lang="en-US" altLang="zh-CN" sz="1800">
                <a:solidFill>
                  <a:schemeClr val="tx1"/>
                </a:solidFill>
                <a:latin typeface="Arial" charset="0"/>
                <a:ea typeface="宋体" charset="-122"/>
              </a:rPr>
              <a:t>2004-12-17</a:t>
            </a:r>
            <a:r>
              <a:rPr lang="zh-CN" altLang="en-US" sz="1800">
                <a:solidFill>
                  <a:schemeClr val="tx1"/>
                </a:solidFill>
                <a:latin typeface="Arial" charset="0"/>
                <a:ea typeface="宋体" charset="-122"/>
              </a:rPr>
              <a:t>）</a:t>
            </a:r>
            <a:endParaRPr lang="en-US" altLang="zh-CN" sz="1800">
              <a:solidFill>
                <a:schemeClr val="tx1"/>
              </a:solidFill>
              <a:latin typeface="Arial" charset="0"/>
              <a:ea typeface="宋体" charset="-122"/>
            </a:endParaRPr>
          </a:p>
          <a:p>
            <a:pPr lvl="1" algn="l" eaLnBrk="1" hangingPunct="1">
              <a:spcBef>
                <a:spcPct val="0"/>
              </a:spcBef>
              <a:buFontTx/>
              <a:buNone/>
            </a:pPr>
            <a:r>
              <a:rPr lang="zh-CN" altLang="en-US" sz="1800">
                <a:solidFill>
                  <a:schemeClr val="tx1"/>
                </a:solidFill>
                <a:latin typeface="Arial" charset="0"/>
                <a:ea typeface="宋体" charset="-122"/>
              </a:rPr>
              <a:t>修订了进行应急撤离演示所遵循的演示程序。如果采用修订后的程序进行应急撤离演示，可以在不影响撤离效果的同时减少演示参与者受伤</a:t>
            </a:r>
          </a:p>
        </p:txBody>
      </p:sp>
      <p:sp>
        <p:nvSpPr>
          <p:cNvPr id="44035" name="标题 4"/>
          <p:cNvSpPr>
            <a:spLocks noGrp="1"/>
          </p:cNvSpPr>
          <p:nvPr>
            <p:ph type="title"/>
          </p:nvPr>
        </p:nvSpPr>
        <p:spPr>
          <a:xfrm>
            <a:off x="476250" y="188913"/>
            <a:ext cx="8229600" cy="809625"/>
          </a:xfrm>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a:xfrm>
            <a:off x="476250" y="188913"/>
            <a:ext cx="8229600" cy="809625"/>
          </a:xfrm>
        </p:spPr>
        <p:txBody>
          <a:bodyPr/>
          <a:lstStyle/>
          <a:p>
            <a:endParaRPr lang="zh-CN" altLang="en-US"/>
          </a:p>
        </p:txBody>
      </p:sp>
      <p:sp>
        <p:nvSpPr>
          <p:cNvPr id="46082" name="内容占位符 2"/>
          <p:cNvSpPr>
            <a:spLocks noGrp="1"/>
          </p:cNvSpPr>
          <p:nvPr>
            <p:ph idx="1"/>
          </p:nvPr>
        </p:nvSpPr>
        <p:spPr/>
        <p:txBody>
          <a:bodyPr/>
          <a:lstStyle/>
          <a:p>
            <a:r>
              <a:rPr lang="en-US" altLang="zh-CN" sz="2400" dirty="0">
                <a:solidFill>
                  <a:schemeClr val="tx1"/>
                </a:solidFill>
              </a:rPr>
              <a:t>25-127《</a:t>
            </a:r>
            <a:r>
              <a:rPr lang="zh-CN" altLang="en-US" sz="2400" dirty="0">
                <a:solidFill>
                  <a:schemeClr val="tx1"/>
                </a:solidFill>
              </a:rPr>
              <a:t>运输类飞机设计和运行的安保相关事项</a:t>
            </a:r>
            <a:r>
              <a:rPr lang="en-US" altLang="zh-CN" sz="2400" dirty="0">
                <a:solidFill>
                  <a:schemeClr val="tx1"/>
                </a:solidFill>
              </a:rPr>
              <a:t>》</a:t>
            </a:r>
          </a:p>
          <a:p>
            <a:pPr lvl="1">
              <a:buFont typeface="Wingdings" charset="2"/>
              <a:buChar char="ü"/>
            </a:pPr>
            <a:r>
              <a:rPr lang="zh-CN" altLang="zh-CN" dirty="0"/>
              <a:t>系统存活性；</a:t>
            </a:r>
          </a:p>
          <a:p>
            <a:pPr lvl="1">
              <a:buFont typeface="Wingdings" charset="2"/>
              <a:buChar char="ü"/>
            </a:pPr>
            <a:r>
              <a:rPr lang="zh-CN" altLang="zh-CN" dirty="0"/>
              <a:t>货舱火情抑制；</a:t>
            </a:r>
          </a:p>
          <a:p>
            <a:pPr lvl="1">
              <a:buFont typeface="Wingdings" charset="2"/>
              <a:buChar char="ü"/>
            </a:pPr>
            <a:r>
              <a:rPr lang="zh-CN" altLang="zh-CN" dirty="0"/>
              <a:t>驾驶舱和客舱的烟雾保护；</a:t>
            </a:r>
          </a:p>
          <a:p>
            <a:pPr lvl="1">
              <a:buFont typeface="Wingdings" charset="2"/>
              <a:buChar char="ü"/>
            </a:pPr>
            <a:r>
              <a:rPr lang="zh-CN" altLang="zh-CN" dirty="0"/>
              <a:t>“</a:t>
            </a:r>
            <a:r>
              <a:rPr lang="zh-CN" altLang="zh-CN" dirty="0" smtClean="0"/>
              <a:t>最</a:t>
            </a:r>
            <a:r>
              <a:rPr lang="zh-CN" altLang="en-US" dirty="0" smtClean="0"/>
              <a:t>小</a:t>
            </a:r>
            <a:r>
              <a:rPr lang="zh-CN" altLang="zh-CN" dirty="0" smtClean="0"/>
              <a:t>风险</a:t>
            </a:r>
            <a:r>
              <a:rPr lang="zh-CN" altLang="en-US" dirty="0"/>
              <a:t>爆炸</a:t>
            </a:r>
            <a:r>
              <a:rPr lang="zh-CN" altLang="zh-CN" dirty="0"/>
              <a:t>位置”（</a:t>
            </a:r>
            <a:r>
              <a:rPr lang="en-US" altLang="zh-CN" dirty="0"/>
              <a:t>LRBL-Least Risk Bomb Location</a:t>
            </a:r>
            <a:r>
              <a:rPr lang="zh-CN" altLang="zh-CN" dirty="0"/>
              <a:t>）的设计；</a:t>
            </a:r>
          </a:p>
          <a:p>
            <a:pPr lvl="1">
              <a:buFont typeface="Wingdings" charset="2"/>
              <a:buChar char="ü"/>
            </a:pPr>
            <a:r>
              <a:rPr lang="zh-CN" altLang="zh-CN" dirty="0"/>
              <a:t>驾驶舱抵御轻型武器装备火力或弹片穿透的保护；</a:t>
            </a:r>
            <a:endParaRPr lang="en-US" altLang="zh-CN" dirty="0"/>
          </a:p>
          <a:p>
            <a:pPr lvl="1">
              <a:buFont typeface="Wingdings" charset="2"/>
              <a:buChar char="ü"/>
            </a:pPr>
            <a:r>
              <a:rPr lang="zh-CN" altLang="en-US" dirty="0"/>
              <a:t>驾驶舱防暴力入侵</a:t>
            </a:r>
            <a:endParaRPr lang="zh-CN" altLang="zh-CN" dirty="0"/>
          </a:p>
          <a:p>
            <a:pPr lvl="1">
              <a:buFont typeface="Wingdings" charset="2"/>
              <a:buChar char="ü"/>
            </a:pPr>
            <a:r>
              <a:rPr lang="zh-CN" altLang="en-US" dirty="0"/>
              <a:t>阻止</a:t>
            </a:r>
            <a:r>
              <a:rPr lang="zh-CN" altLang="zh-CN" dirty="0"/>
              <a:t>武器、炸药或其他危险品藏匿和利于搜查的内部特征设计。</a:t>
            </a:r>
          </a:p>
          <a:p>
            <a:pPr algn="l">
              <a:buFont typeface="Wingdings" charset="2"/>
              <a:buNone/>
            </a:pPr>
            <a:r>
              <a:rPr lang="en-US" altLang="zh-CN" dirty="0">
                <a:solidFill>
                  <a:srgbClr val="00B0F0"/>
                </a:solidFill>
              </a:rPr>
              <a:t/>
            </a:r>
            <a:br>
              <a:rPr lang="en-US" altLang="zh-CN" dirty="0">
                <a:solidFill>
                  <a:srgbClr val="00B0F0"/>
                </a:solidFill>
              </a:rPr>
            </a:b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a:xfrm>
            <a:off x="476250" y="188913"/>
            <a:ext cx="8229600" cy="809625"/>
          </a:xfrm>
        </p:spPr>
        <p:txBody>
          <a:bodyPr/>
          <a:lstStyle/>
          <a:p>
            <a:endParaRPr lang="zh-CN" altLang="en-US"/>
          </a:p>
        </p:txBody>
      </p:sp>
      <p:sp>
        <p:nvSpPr>
          <p:cNvPr id="47106" name="内容占位符 2"/>
          <p:cNvSpPr>
            <a:spLocks noGrp="1"/>
          </p:cNvSpPr>
          <p:nvPr>
            <p:ph idx="1"/>
          </p:nvPr>
        </p:nvSpPr>
        <p:spPr>
          <a:xfrm>
            <a:off x="457200" y="1268413"/>
            <a:ext cx="3827463" cy="5184775"/>
          </a:xfrm>
        </p:spPr>
        <p:txBody>
          <a:bodyPr/>
          <a:lstStyle/>
          <a:p>
            <a:r>
              <a:rPr lang="en-US" altLang="zh-CN"/>
              <a:t>FAA</a:t>
            </a:r>
            <a:r>
              <a:rPr lang="zh-CN" altLang="zh-CN"/>
              <a:t>意识到大多数运输类飞机的盥洗室内安装的化学氧气发生系统将带来安保问题，危害飞行安全，于</a:t>
            </a:r>
            <a:r>
              <a:rPr lang="en-US" altLang="zh-CN"/>
              <a:t>2011</a:t>
            </a:r>
            <a:r>
              <a:rPr lang="zh-CN" altLang="zh-CN"/>
              <a:t>年</a:t>
            </a:r>
            <a:r>
              <a:rPr lang="en-US" altLang="zh-CN"/>
              <a:t>2</a:t>
            </a:r>
            <a:r>
              <a:rPr lang="zh-CN" altLang="zh-CN"/>
              <a:t>月</a:t>
            </a:r>
            <a:r>
              <a:rPr lang="en-US" altLang="zh-CN"/>
              <a:t>10</a:t>
            </a:r>
            <a:r>
              <a:rPr lang="zh-CN" altLang="zh-CN"/>
              <a:t>日发布了</a:t>
            </a:r>
            <a:r>
              <a:rPr lang="en-US" altLang="zh-CN"/>
              <a:t>AD 2011-04-09</a:t>
            </a:r>
            <a:r>
              <a:rPr lang="zh-CN" altLang="zh-CN"/>
              <a:t>，强制要求使这些氧气发生系统不起作用，该</a:t>
            </a:r>
            <a:r>
              <a:rPr lang="en-US" altLang="zh-CN"/>
              <a:t>AD</a:t>
            </a:r>
            <a:r>
              <a:rPr lang="zh-CN" altLang="zh-CN"/>
              <a:t>规定要么激活盥洗室内所有化学氧气发生器直到氧气耗尽，要么移除氧气发生器，并且在化学氧气发生器耗尽</a:t>
            </a:r>
            <a:r>
              <a:rPr lang="en-US" altLang="zh-CN"/>
              <a:t>(</a:t>
            </a:r>
            <a:r>
              <a:rPr lang="zh-CN" altLang="zh-CN"/>
              <a:t>或移除</a:t>
            </a:r>
            <a:r>
              <a:rPr lang="en-US" altLang="zh-CN"/>
              <a:t>)</a:t>
            </a:r>
            <a:r>
              <a:rPr lang="zh-CN" altLang="zh-CN"/>
              <a:t>后，移除氧气面罩或者将面罩重新装入氧气面罩箱并盖上箱门。</a:t>
            </a:r>
          </a:p>
          <a:p>
            <a:endParaRPr lang="zh-CN" altLang="en-US"/>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276475"/>
            <a:ext cx="475297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p:cNvSpPr>
          <p:nvPr>
            <p:ph type="title"/>
          </p:nvPr>
        </p:nvSpPr>
        <p:spPr>
          <a:xfrm>
            <a:off x="476250" y="188913"/>
            <a:ext cx="8229600" cy="809625"/>
          </a:xfrm>
        </p:spPr>
        <p:txBody>
          <a:bodyPr/>
          <a:lstStyle/>
          <a:p>
            <a:endParaRPr lang="zh-CN" altLang="en-US"/>
          </a:p>
        </p:txBody>
      </p:sp>
      <p:sp>
        <p:nvSpPr>
          <p:cNvPr id="48130" name="内容占位符 2"/>
          <p:cNvSpPr>
            <a:spLocks noGrp="1"/>
          </p:cNvSpPr>
          <p:nvPr>
            <p:ph idx="1"/>
          </p:nvPr>
        </p:nvSpPr>
        <p:spPr/>
        <p:txBody>
          <a:bodyPr/>
          <a:lstStyle/>
          <a:p>
            <a:r>
              <a:rPr lang="zh-CN" altLang="zh-CN"/>
              <a:t>但这样将造成飞机不符合§</a:t>
            </a:r>
            <a:r>
              <a:rPr lang="en-US" altLang="zh-CN"/>
              <a:t>25.1447</a:t>
            </a:r>
            <a:r>
              <a:rPr lang="zh-CN" altLang="zh-CN"/>
              <a:t>条，为此</a:t>
            </a:r>
            <a:r>
              <a:rPr lang="en-US" altLang="zh-CN"/>
              <a:t>FAA</a:t>
            </a:r>
            <a:r>
              <a:rPr lang="zh-CN" altLang="zh-CN"/>
              <a:t>于</a:t>
            </a:r>
            <a:r>
              <a:rPr lang="en-US" altLang="zh-CN"/>
              <a:t>2011</a:t>
            </a:r>
            <a:r>
              <a:rPr lang="zh-CN" altLang="zh-CN"/>
              <a:t>年</a:t>
            </a:r>
            <a:r>
              <a:rPr lang="en-US" altLang="zh-CN"/>
              <a:t>3</a:t>
            </a:r>
            <a:r>
              <a:rPr lang="zh-CN" altLang="zh-CN"/>
              <a:t>月</a:t>
            </a:r>
            <a:r>
              <a:rPr lang="en-US" altLang="zh-CN"/>
              <a:t>4</a:t>
            </a:r>
            <a:r>
              <a:rPr lang="zh-CN" altLang="zh-CN"/>
              <a:t>日发布了</a:t>
            </a:r>
            <a:r>
              <a:rPr lang="zh-CN" altLang="en-US"/>
              <a:t>征求意见的</a:t>
            </a:r>
            <a:r>
              <a:rPr lang="en-US" altLang="zh-CN"/>
              <a:t>FAR 25-133</a:t>
            </a:r>
            <a:r>
              <a:rPr lang="zh-CN" altLang="zh-CN"/>
              <a:t>（</a:t>
            </a:r>
            <a:r>
              <a:rPr lang="en-US" altLang="zh-CN"/>
              <a:t>SFAR 111</a:t>
            </a:r>
            <a:r>
              <a:rPr lang="zh-CN" altLang="zh-CN"/>
              <a:t>）修正案 “盥洗室氧气系统</a:t>
            </a:r>
            <a:r>
              <a:rPr lang="en-US" altLang="zh-CN"/>
              <a:t>Lavatory Oxygen Systems</a:t>
            </a:r>
            <a:r>
              <a:rPr lang="zh-CN" altLang="zh-CN"/>
              <a:t>”，新增了</a:t>
            </a:r>
            <a:r>
              <a:rPr lang="en-US" altLang="zh-CN"/>
              <a:t>I</a:t>
            </a:r>
            <a:r>
              <a:rPr lang="zh-CN" altLang="zh-CN"/>
              <a:t>分部及§</a:t>
            </a:r>
            <a:r>
              <a:rPr lang="en-US" altLang="zh-CN"/>
              <a:t>25.1801</a:t>
            </a:r>
            <a:r>
              <a:rPr lang="zh-CN" altLang="zh-CN"/>
              <a:t>（</a:t>
            </a:r>
            <a:r>
              <a:rPr lang="en-US" altLang="zh-CN"/>
              <a:t>SFAR 111</a:t>
            </a:r>
            <a:r>
              <a:rPr lang="zh-CN" altLang="zh-CN"/>
              <a:t>）条，以允许受影响的飞机在盥洗室氧气系统不起作用的情况下继续运营。由于该中间法则涉及到应急情况，该修正案于</a:t>
            </a:r>
            <a:r>
              <a:rPr lang="en-US" altLang="zh-CN"/>
              <a:t>2011</a:t>
            </a:r>
            <a:r>
              <a:rPr lang="zh-CN" altLang="zh-CN"/>
              <a:t>年</a:t>
            </a:r>
            <a:r>
              <a:rPr lang="en-US" altLang="zh-CN"/>
              <a:t>3</a:t>
            </a:r>
            <a:r>
              <a:rPr lang="zh-CN" altLang="zh-CN"/>
              <a:t>月</a:t>
            </a:r>
            <a:r>
              <a:rPr lang="en-US" altLang="zh-CN"/>
              <a:t>8</a:t>
            </a:r>
            <a:r>
              <a:rPr lang="zh-CN" altLang="zh-CN"/>
              <a:t>日生效</a:t>
            </a:r>
            <a:endParaRPr lang="en-US" altLang="zh-CN">
              <a:solidFill>
                <a:srgbClr val="00B0F0"/>
              </a:solidFill>
            </a:endParaRPr>
          </a:p>
          <a:p>
            <a:endParaRPr lang="en-US" altLang="zh-CN">
              <a:solidFill>
                <a:schemeClr val="tx1"/>
              </a:solidFill>
            </a:endParaRPr>
          </a:p>
          <a:p>
            <a:r>
              <a:rPr lang="en-US" altLang="zh-CN">
                <a:solidFill>
                  <a:schemeClr val="tx1"/>
                </a:solidFill>
              </a:rPr>
              <a:t>25-133 《</a:t>
            </a:r>
            <a:r>
              <a:rPr lang="zh-CN" altLang="en-US">
                <a:solidFill>
                  <a:schemeClr val="tx1"/>
                </a:solidFill>
              </a:rPr>
              <a:t>厕所氧气系统</a:t>
            </a:r>
            <a:r>
              <a:rPr lang="en-US" altLang="zh-CN">
                <a:solidFill>
                  <a:schemeClr val="tx1"/>
                </a:solidFill>
              </a:rPr>
              <a:t>》</a:t>
            </a:r>
          </a:p>
          <a:p>
            <a:pPr algn="l"/>
            <a:r>
              <a:rPr lang="en-US" altLang="zh-CN">
                <a:solidFill>
                  <a:schemeClr val="tx1"/>
                </a:solidFill>
              </a:rPr>
              <a:t>25-138 《</a:t>
            </a:r>
            <a:r>
              <a:rPr lang="zh-CN" altLang="en-US">
                <a:solidFill>
                  <a:schemeClr val="tx1"/>
                </a:solidFill>
              </a:rPr>
              <a:t>运输类飞机安装用化学氧气发生器的要求</a:t>
            </a:r>
            <a:r>
              <a:rPr lang="en-US" altLang="zh-CN">
                <a:solidFill>
                  <a:schemeClr val="tx1"/>
                </a:solidFill>
              </a:rPr>
              <a:t>》</a:t>
            </a: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a:xfrm>
            <a:off x="476250" y="188913"/>
            <a:ext cx="8229600" cy="809625"/>
          </a:xfrm>
        </p:spPr>
        <p:txBody>
          <a:bodyPr/>
          <a:lstStyle/>
          <a:p>
            <a:r>
              <a:rPr lang="zh-CN" altLang="en-US" sz="3600"/>
              <a:t>防火</a:t>
            </a:r>
          </a:p>
        </p:txBody>
      </p:sp>
      <p:sp>
        <p:nvSpPr>
          <p:cNvPr id="49154" name="灯片编号占位符 3"/>
          <p:cNvSpPr>
            <a:spLocks noGrp="1"/>
          </p:cNvSpPr>
          <p:nvPr>
            <p:ph type="sldNum" sz="quarter" idx="4294967295"/>
          </p:nvPr>
        </p:nvSpPr>
        <p:spPr bwMode="auto">
          <a:xfrm>
            <a:off x="8429625" y="6215063"/>
            <a:ext cx="714375" cy="642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fld id="{1CD0B522-1241-684C-BD2A-872B77AD5FA8}" type="slidenum">
              <a:rPr lang="zh-CN" altLang="en-US" sz="1800" b="0">
                <a:solidFill>
                  <a:schemeClr val="tx1"/>
                </a:solidFill>
                <a:latin typeface="Arial" charset="0"/>
                <a:ea typeface="宋体" charset="-122"/>
              </a:rPr>
              <a:pPr algn="l" eaLnBrk="1" hangingPunct="1">
                <a:spcBef>
                  <a:spcPct val="0"/>
                </a:spcBef>
                <a:buSzTx/>
                <a:buFontTx/>
                <a:buNone/>
              </a:pPr>
              <a:t>37</a:t>
            </a:fld>
            <a:endParaRPr lang="zh-CN" altLang="en-US" sz="1800" b="0">
              <a:solidFill>
                <a:schemeClr val="tx1"/>
              </a:solidFill>
              <a:latin typeface="Arial" charset="0"/>
              <a:ea typeface="宋体" charset="-122"/>
            </a:endParaRPr>
          </a:p>
        </p:txBody>
      </p:sp>
      <p:sp>
        <p:nvSpPr>
          <p:cNvPr id="48" name="TextBox 47"/>
          <p:cNvSpPr txBox="1">
            <a:spLocks noChangeArrowheads="1"/>
          </p:cNvSpPr>
          <p:nvPr/>
        </p:nvSpPr>
        <p:spPr bwMode="auto">
          <a:xfrm>
            <a:off x="714375" y="1643063"/>
            <a:ext cx="76438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r>
              <a:rPr lang="zh-CN" altLang="en-US" sz="2400">
                <a:solidFill>
                  <a:schemeClr val="tx2"/>
                </a:solidFill>
                <a:latin typeface="Arial" charset="0"/>
                <a:ea typeface="宋体" charset="-122"/>
              </a:rPr>
              <a:t>目的</a:t>
            </a:r>
            <a:r>
              <a:rPr lang="zh-CN" altLang="en-US" sz="2400" b="0">
                <a:solidFill>
                  <a:schemeClr val="tx2"/>
                </a:solidFill>
                <a:latin typeface="Arial" charset="0"/>
                <a:ea typeface="宋体" charset="-122"/>
              </a:rPr>
              <a:t>：</a:t>
            </a:r>
            <a:endParaRPr lang="en-US" altLang="zh-CN" sz="2400" b="0">
              <a:solidFill>
                <a:schemeClr val="tx2"/>
              </a:solidFill>
              <a:latin typeface="Arial" charset="0"/>
              <a:ea typeface="宋体" charset="-122"/>
            </a:endParaRPr>
          </a:p>
          <a:p>
            <a:pPr algn="l" eaLnBrk="1" hangingPunct="1">
              <a:spcBef>
                <a:spcPct val="0"/>
              </a:spcBef>
              <a:buSzTx/>
            </a:pPr>
            <a:r>
              <a:rPr lang="zh-CN" altLang="en-US" sz="2400" b="0">
                <a:solidFill>
                  <a:schemeClr val="tx1"/>
                </a:solidFill>
                <a:latin typeface="Arial" charset="0"/>
                <a:ea typeface="宋体" charset="-122"/>
              </a:rPr>
              <a:t>减小火灾对乘员的危害</a:t>
            </a:r>
            <a:endParaRPr lang="en-US" altLang="zh-CN" sz="2400" b="0">
              <a:solidFill>
                <a:schemeClr val="tx1"/>
              </a:solidFill>
              <a:latin typeface="Arial" charset="0"/>
              <a:ea typeface="宋体" charset="-122"/>
            </a:endParaRPr>
          </a:p>
          <a:p>
            <a:pPr algn="l" eaLnBrk="1" hangingPunct="1">
              <a:spcBef>
                <a:spcPct val="0"/>
              </a:spcBef>
              <a:buSzTx/>
              <a:buFontTx/>
              <a:buNone/>
            </a:pPr>
            <a:r>
              <a:rPr lang="zh-CN" altLang="en-US" sz="2400">
                <a:solidFill>
                  <a:schemeClr val="tx2"/>
                </a:solidFill>
                <a:latin typeface="Arial" charset="0"/>
                <a:ea typeface="宋体" charset="-122"/>
              </a:rPr>
              <a:t>两方面含义</a:t>
            </a:r>
            <a:r>
              <a:rPr lang="zh-CN" altLang="en-US" sz="2400" b="0">
                <a:solidFill>
                  <a:schemeClr val="tx2"/>
                </a:solidFill>
                <a:latin typeface="Arial" charset="0"/>
                <a:ea typeface="宋体" charset="-122"/>
              </a:rPr>
              <a:t>：</a:t>
            </a:r>
          </a:p>
          <a:p>
            <a:pPr algn="l" eaLnBrk="1" hangingPunct="1">
              <a:spcBef>
                <a:spcPct val="0"/>
              </a:spcBef>
              <a:buSzTx/>
            </a:pPr>
            <a:r>
              <a:rPr lang="zh-CN" altLang="en-US" sz="2400" b="0">
                <a:solidFill>
                  <a:schemeClr val="tx1"/>
                </a:solidFill>
                <a:latin typeface="Arial" charset="0"/>
                <a:ea typeface="宋体" charset="-122"/>
              </a:rPr>
              <a:t>飞机应能抵抗飞行中的火灾，并提供足够的安全特征进行火焰探测和灭火</a:t>
            </a:r>
          </a:p>
          <a:p>
            <a:pPr algn="l" eaLnBrk="1" hangingPunct="1">
              <a:spcBef>
                <a:spcPct val="0"/>
              </a:spcBef>
              <a:buSzTx/>
            </a:pPr>
            <a:r>
              <a:rPr lang="zh-CN" altLang="en-US" sz="2400" b="0">
                <a:solidFill>
                  <a:schemeClr val="tx1"/>
                </a:solidFill>
                <a:latin typeface="Arial" charset="0"/>
                <a:ea typeface="宋体" charset="-122"/>
              </a:rPr>
              <a:t>飞机应能抵抗地面坠撞时外部燃油引起的火灾，延长乘员的撤离时间</a:t>
            </a:r>
            <a:endParaRPr lang="en-US" altLang="zh-CN" sz="2400" b="0">
              <a:solidFill>
                <a:schemeClr val="tx1"/>
              </a:solidFill>
              <a:latin typeface="Arial" charset="0"/>
              <a:ea typeface="宋体" charset="-122"/>
            </a:endParaRPr>
          </a:p>
          <a:p>
            <a:pPr algn="l" eaLnBrk="1" hangingPunct="1">
              <a:spcBef>
                <a:spcPct val="0"/>
              </a:spcBef>
              <a:buSzTx/>
              <a:buFontTx/>
              <a:buNone/>
            </a:pPr>
            <a:r>
              <a:rPr lang="zh-CN" altLang="en-US" sz="2400">
                <a:solidFill>
                  <a:schemeClr val="tx2"/>
                </a:solidFill>
                <a:latin typeface="Arial" charset="0"/>
                <a:ea typeface="宋体" charset="-122"/>
              </a:rPr>
              <a:t>实质内容：</a:t>
            </a:r>
          </a:p>
          <a:p>
            <a:pPr algn="l" eaLnBrk="1" hangingPunct="1">
              <a:spcBef>
                <a:spcPct val="0"/>
              </a:spcBef>
              <a:buSzTx/>
            </a:pPr>
            <a:r>
              <a:rPr lang="zh-CN" altLang="en-US" sz="2400" b="0">
                <a:solidFill>
                  <a:schemeClr val="tx1"/>
                </a:solidFill>
                <a:latin typeface="Arial" charset="0"/>
                <a:ea typeface="宋体" charset="-122"/>
              </a:rPr>
              <a:t>材料的可燃性要求</a:t>
            </a:r>
          </a:p>
          <a:p>
            <a:pPr algn="l" eaLnBrk="1" hangingPunct="1">
              <a:spcBef>
                <a:spcPct val="0"/>
              </a:spcBef>
              <a:buSzTx/>
            </a:pPr>
            <a:r>
              <a:rPr lang="zh-CN" altLang="en-US" sz="2400" b="0">
                <a:solidFill>
                  <a:schemeClr val="tx1"/>
                </a:solidFill>
                <a:latin typeface="Arial" charset="0"/>
                <a:ea typeface="宋体" charset="-122"/>
              </a:rPr>
              <a:t>货舱防火要求</a:t>
            </a:r>
          </a:p>
          <a:p>
            <a:pPr algn="l" eaLnBrk="1" hangingPunct="1">
              <a:spcBef>
                <a:spcPct val="0"/>
              </a:spcBef>
              <a:buSzTx/>
            </a:pPr>
            <a:r>
              <a:rPr lang="zh-CN" altLang="en-US" sz="2400" b="0">
                <a:solidFill>
                  <a:schemeClr val="tx1"/>
                </a:solidFill>
                <a:latin typeface="Arial" charset="0"/>
                <a:ea typeface="宋体" charset="-122"/>
              </a:rPr>
              <a:t>客舱防火要求</a:t>
            </a:r>
            <a:endParaRPr lang="en-US" altLang="zh-CN" sz="2400" b="0">
              <a:solidFill>
                <a:schemeClr val="tx1"/>
              </a:solidFill>
              <a:latin typeface="Arial" charset="0"/>
              <a:ea typeface="宋体" charset="-122"/>
            </a:endParaRPr>
          </a:p>
          <a:p>
            <a:pPr algn="l" eaLnBrk="1" hangingPunct="1">
              <a:spcBef>
                <a:spcPct val="0"/>
              </a:spcBef>
              <a:buSzTx/>
              <a:buFontTx/>
              <a:buNone/>
            </a:pPr>
            <a:endParaRPr lang="zh-CN" altLang="en-US" sz="2400" b="0">
              <a:solidFill>
                <a:schemeClr val="tx1"/>
              </a:solidFill>
              <a:latin typeface="Arial"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p:cNvSpPr>
          <p:nvPr>
            <p:ph type="title"/>
          </p:nvPr>
        </p:nvSpPr>
        <p:spPr>
          <a:xfrm>
            <a:off x="476250" y="188913"/>
            <a:ext cx="8229600" cy="809625"/>
          </a:xfrm>
        </p:spPr>
        <p:txBody>
          <a:bodyPr/>
          <a:lstStyle/>
          <a:p>
            <a:endParaRPr lang="zh-CN" altLang="en-US"/>
          </a:p>
        </p:txBody>
      </p:sp>
      <p:sp>
        <p:nvSpPr>
          <p:cNvPr id="51202" name="内容占位符 2"/>
          <p:cNvSpPr>
            <a:spLocks noGrp="1"/>
          </p:cNvSpPr>
          <p:nvPr>
            <p:ph idx="1"/>
          </p:nvPr>
        </p:nvSpPr>
        <p:spPr/>
        <p:txBody>
          <a:bodyPr/>
          <a:lstStyle/>
          <a:p>
            <a:endParaRPr lang="zh-CN" altLang="en-US"/>
          </a:p>
        </p:txBody>
      </p:sp>
      <p:pic>
        <p:nvPicPr>
          <p:cNvPr id="51203" name="Picture 2" descr="D:\03 客舱安全\2016-第八届客舱安全国际会议-大西洋城\50469883709083077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620713"/>
            <a:ext cx="8891588"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a:spLocks noChangeArrowheads="1"/>
          </p:cNvSpPr>
          <p:nvPr/>
        </p:nvSpPr>
        <p:spPr bwMode="auto">
          <a:xfrm>
            <a:off x="428625" y="1628775"/>
            <a:ext cx="8501063"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r>
              <a:rPr lang="zh-CN" altLang="en-US" sz="2400">
                <a:solidFill>
                  <a:schemeClr val="tx1"/>
                </a:solidFill>
                <a:latin typeface="Arial" charset="0"/>
                <a:ea typeface="宋体" charset="-122"/>
              </a:rPr>
              <a:t>装机的所有材料必须是阻燃的，对内饰材料（包括隔热隔音材料）的阻燃要求体现在</a:t>
            </a:r>
            <a:r>
              <a:rPr lang="en-US" altLang="zh-CN" sz="2400">
                <a:solidFill>
                  <a:schemeClr val="tx1"/>
                </a:solidFill>
                <a:latin typeface="Arial" charset="0"/>
                <a:ea typeface="宋体" charset="-122"/>
              </a:rPr>
              <a:t>25.853</a:t>
            </a:r>
            <a:r>
              <a:rPr lang="zh-CN" altLang="en-US" sz="2400">
                <a:solidFill>
                  <a:schemeClr val="tx1"/>
                </a:solidFill>
                <a:latin typeface="Arial" charset="0"/>
                <a:ea typeface="宋体" charset="-122"/>
              </a:rPr>
              <a:t>、</a:t>
            </a:r>
            <a:r>
              <a:rPr lang="en-US" altLang="zh-CN" sz="2400">
                <a:solidFill>
                  <a:schemeClr val="tx1"/>
                </a:solidFill>
                <a:latin typeface="Arial" charset="0"/>
                <a:ea typeface="宋体" charset="-122"/>
              </a:rPr>
              <a:t>25.856</a:t>
            </a:r>
            <a:r>
              <a:rPr lang="zh-CN" altLang="en-US" sz="2400">
                <a:solidFill>
                  <a:schemeClr val="tx1"/>
                </a:solidFill>
                <a:latin typeface="Arial" charset="0"/>
                <a:ea typeface="宋体" charset="-122"/>
              </a:rPr>
              <a:t>和附录</a:t>
            </a:r>
            <a:r>
              <a:rPr lang="en-US" altLang="zh-CN" sz="2400">
                <a:solidFill>
                  <a:schemeClr val="tx1"/>
                </a:solidFill>
                <a:latin typeface="Arial" charset="0"/>
                <a:ea typeface="宋体" charset="-122"/>
              </a:rPr>
              <a:t>F</a:t>
            </a:r>
            <a:r>
              <a:rPr lang="zh-CN" altLang="en-US" sz="2400">
                <a:solidFill>
                  <a:schemeClr val="tx1"/>
                </a:solidFill>
                <a:latin typeface="Arial" charset="0"/>
                <a:ea typeface="宋体" charset="-122"/>
              </a:rPr>
              <a:t>中。针对内饰的主要试验要求有：</a:t>
            </a:r>
            <a:endParaRPr lang="en-US" altLang="zh-CN" sz="2400">
              <a:solidFill>
                <a:schemeClr val="tx1"/>
              </a:solidFill>
              <a:latin typeface="Arial" charset="0"/>
              <a:ea typeface="宋体" charset="-122"/>
            </a:endParaRPr>
          </a:p>
          <a:p>
            <a:pPr algn="l" eaLnBrk="1" hangingPunct="1">
              <a:spcBef>
                <a:spcPct val="0"/>
              </a:spcBef>
              <a:buSzTx/>
            </a:pPr>
            <a:r>
              <a:rPr lang="zh-CN" altLang="en-US" sz="2400" b="0">
                <a:solidFill>
                  <a:schemeClr val="tx1"/>
                </a:solidFill>
                <a:latin typeface="Arial" charset="0"/>
                <a:ea typeface="宋体" charset="-122"/>
              </a:rPr>
              <a:t>试件是以装配件的形式，模拟装机状态的</a:t>
            </a:r>
          </a:p>
          <a:p>
            <a:pPr algn="l" eaLnBrk="1" hangingPunct="1">
              <a:spcBef>
                <a:spcPct val="0"/>
              </a:spcBef>
              <a:buSzTx/>
            </a:pPr>
            <a:r>
              <a:rPr lang="zh-CN" altLang="en-US" sz="2400" b="0">
                <a:solidFill>
                  <a:schemeClr val="tx1"/>
                </a:solidFill>
                <a:latin typeface="Arial" charset="0"/>
                <a:ea typeface="宋体" charset="-122"/>
              </a:rPr>
              <a:t>本生灯用于验证飞机上所有 材料的阻燃特性</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附录</a:t>
            </a:r>
            <a:r>
              <a:rPr lang="en-US" altLang="zh-CN" sz="2400" b="0">
                <a:solidFill>
                  <a:schemeClr val="tx1"/>
                </a:solidFill>
                <a:latin typeface="Arial" charset="0"/>
                <a:ea typeface="宋体" charset="-122"/>
              </a:rPr>
              <a:t>F.I)</a:t>
            </a:r>
            <a:endParaRPr lang="zh-CN" altLang="en-US" sz="2400" b="0">
              <a:solidFill>
                <a:schemeClr val="tx1"/>
              </a:solidFill>
              <a:latin typeface="Arial" charset="0"/>
              <a:ea typeface="宋体" charset="-122"/>
            </a:endParaRPr>
          </a:p>
          <a:p>
            <a:pPr algn="l" eaLnBrk="1" hangingPunct="1">
              <a:spcBef>
                <a:spcPct val="0"/>
              </a:spcBef>
              <a:buSzTx/>
            </a:pPr>
            <a:r>
              <a:rPr lang="zh-CN" altLang="en-US" sz="2400" b="0">
                <a:solidFill>
                  <a:schemeClr val="tx1"/>
                </a:solidFill>
                <a:latin typeface="Arial" charset="0"/>
                <a:ea typeface="宋体" charset="-122"/>
              </a:rPr>
              <a:t>座椅垫的油灯试验</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附录</a:t>
            </a:r>
            <a:r>
              <a:rPr lang="en-US" altLang="zh-CN" sz="2400" b="0">
                <a:solidFill>
                  <a:schemeClr val="tx1"/>
                </a:solidFill>
                <a:latin typeface="Arial" charset="0"/>
                <a:ea typeface="宋体" charset="-122"/>
              </a:rPr>
              <a:t>F.II)</a:t>
            </a:r>
            <a:endParaRPr lang="zh-CN" altLang="en-US" sz="2400" b="0">
              <a:solidFill>
                <a:schemeClr val="tx1"/>
              </a:solidFill>
              <a:latin typeface="Arial" charset="0"/>
              <a:ea typeface="宋体" charset="-122"/>
            </a:endParaRPr>
          </a:p>
          <a:p>
            <a:pPr algn="l" eaLnBrk="1" hangingPunct="1">
              <a:spcBef>
                <a:spcPct val="0"/>
              </a:spcBef>
              <a:buSzTx/>
            </a:pPr>
            <a:r>
              <a:rPr lang="zh-CN" altLang="en-US" sz="2400" b="0">
                <a:solidFill>
                  <a:schemeClr val="tx1"/>
                </a:solidFill>
                <a:latin typeface="Arial" charset="0"/>
                <a:ea typeface="宋体" charset="-122"/>
              </a:rPr>
              <a:t>货舱衬垫抗烧穿试验</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附录</a:t>
            </a:r>
            <a:r>
              <a:rPr lang="en-US" altLang="zh-CN" sz="2400" b="0">
                <a:solidFill>
                  <a:schemeClr val="tx1"/>
                </a:solidFill>
                <a:latin typeface="Arial" charset="0"/>
                <a:ea typeface="宋体" charset="-122"/>
              </a:rPr>
              <a:t>F.III)</a:t>
            </a:r>
            <a:endParaRPr lang="zh-CN" altLang="en-US" sz="2400" b="0">
              <a:solidFill>
                <a:schemeClr val="tx1"/>
              </a:solidFill>
              <a:latin typeface="Arial" charset="0"/>
              <a:ea typeface="宋体" charset="-122"/>
            </a:endParaRPr>
          </a:p>
          <a:p>
            <a:pPr algn="l" eaLnBrk="1" hangingPunct="1">
              <a:spcBef>
                <a:spcPct val="0"/>
              </a:spcBef>
              <a:buSzTx/>
            </a:pPr>
            <a:r>
              <a:rPr lang="zh-CN" altLang="en-US" sz="2400" b="0">
                <a:solidFill>
                  <a:schemeClr val="tx1"/>
                </a:solidFill>
                <a:latin typeface="Arial" charset="0"/>
                <a:ea typeface="宋体" charset="-122"/>
              </a:rPr>
              <a:t>大于</a:t>
            </a:r>
            <a:r>
              <a:rPr lang="en-US" altLang="zh-CN" sz="2400" b="0">
                <a:solidFill>
                  <a:schemeClr val="tx1"/>
                </a:solidFill>
                <a:latin typeface="Arial" charset="0"/>
                <a:ea typeface="宋体" charset="-122"/>
              </a:rPr>
              <a:t>20</a:t>
            </a:r>
            <a:r>
              <a:rPr lang="zh-CN" altLang="en-US" sz="2400" b="0">
                <a:solidFill>
                  <a:schemeClr val="tx1"/>
                </a:solidFill>
                <a:latin typeface="Arial" charset="0"/>
                <a:ea typeface="宋体" charset="-122"/>
              </a:rPr>
              <a:t>座的飞机客舱较大内饰件表面的热辐射试验</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附录</a:t>
            </a:r>
            <a:r>
              <a:rPr lang="en-US" altLang="zh-CN" sz="2400" b="0">
                <a:solidFill>
                  <a:schemeClr val="tx1"/>
                </a:solidFill>
                <a:latin typeface="Arial" charset="0"/>
                <a:ea typeface="宋体" charset="-122"/>
              </a:rPr>
              <a:t>F.IV)</a:t>
            </a:r>
            <a:endParaRPr lang="zh-CN" altLang="en-US" sz="2400" b="0">
              <a:solidFill>
                <a:schemeClr val="tx1"/>
              </a:solidFill>
              <a:latin typeface="Arial" charset="0"/>
              <a:ea typeface="宋体" charset="-122"/>
            </a:endParaRPr>
          </a:p>
          <a:p>
            <a:pPr algn="l" eaLnBrk="1" hangingPunct="1">
              <a:spcBef>
                <a:spcPct val="0"/>
              </a:spcBef>
              <a:buSzTx/>
            </a:pPr>
            <a:r>
              <a:rPr lang="zh-CN" altLang="en-US" sz="2400" b="0">
                <a:solidFill>
                  <a:schemeClr val="tx1"/>
                </a:solidFill>
                <a:latin typeface="Arial" charset="0"/>
                <a:ea typeface="宋体" charset="-122"/>
              </a:rPr>
              <a:t>大于</a:t>
            </a:r>
            <a:r>
              <a:rPr lang="en-US" altLang="zh-CN" sz="2400" b="0">
                <a:solidFill>
                  <a:schemeClr val="tx1"/>
                </a:solidFill>
                <a:latin typeface="Arial" charset="0"/>
                <a:ea typeface="宋体" charset="-122"/>
              </a:rPr>
              <a:t>20</a:t>
            </a:r>
            <a:r>
              <a:rPr lang="zh-CN" altLang="en-US" sz="2400" b="0">
                <a:solidFill>
                  <a:schemeClr val="tx1"/>
                </a:solidFill>
                <a:latin typeface="Arial" charset="0"/>
                <a:ea typeface="宋体" charset="-122"/>
              </a:rPr>
              <a:t>座的飞机客舱较大内饰件表面烟散发试验</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附录</a:t>
            </a:r>
            <a:r>
              <a:rPr lang="en-US" altLang="zh-CN" sz="2400" b="0">
                <a:solidFill>
                  <a:schemeClr val="tx1"/>
                </a:solidFill>
                <a:latin typeface="Arial" charset="0"/>
                <a:ea typeface="宋体" charset="-122"/>
              </a:rPr>
              <a:t>F.V)</a:t>
            </a:r>
            <a:endParaRPr lang="zh-CN" altLang="en-US" sz="2400" b="0">
              <a:solidFill>
                <a:schemeClr val="tx1"/>
              </a:solidFill>
              <a:latin typeface="Arial" charset="0"/>
              <a:ea typeface="宋体" charset="-122"/>
            </a:endParaRPr>
          </a:p>
          <a:p>
            <a:pPr algn="l" eaLnBrk="1" hangingPunct="1">
              <a:spcBef>
                <a:spcPct val="0"/>
              </a:spcBef>
              <a:buSzTx/>
            </a:pPr>
            <a:r>
              <a:rPr lang="zh-CN" altLang="en-US" sz="2400" b="0">
                <a:solidFill>
                  <a:schemeClr val="tx1"/>
                </a:solidFill>
                <a:latin typeface="Arial" charset="0"/>
                <a:ea typeface="宋体" charset="-122"/>
              </a:rPr>
              <a:t>隔音</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隔热材料的辐射板试验</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附录</a:t>
            </a:r>
            <a:r>
              <a:rPr lang="en-US" altLang="zh-CN" sz="2400" b="0">
                <a:solidFill>
                  <a:schemeClr val="tx1"/>
                </a:solidFill>
                <a:latin typeface="Arial" charset="0"/>
                <a:ea typeface="宋体" charset="-122"/>
              </a:rPr>
              <a:t>F.VI)</a:t>
            </a:r>
            <a:endParaRPr lang="zh-CN" altLang="en-US" sz="2400" b="0">
              <a:solidFill>
                <a:schemeClr val="tx1"/>
              </a:solidFill>
              <a:latin typeface="Arial" charset="0"/>
              <a:ea typeface="宋体" charset="-122"/>
            </a:endParaRPr>
          </a:p>
          <a:p>
            <a:pPr algn="l" eaLnBrk="1" hangingPunct="1">
              <a:spcBef>
                <a:spcPct val="0"/>
              </a:spcBef>
              <a:buSzTx/>
            </a:pPr>
            <a:r>
              <a:rPr lang="zh-CN" altLang="en-US" sz="2400" b="0">
                <a:solidFill>
                  <a:schemeClr val="tx1"/>
                </a:solidFill>
                <a:latin typeface="Arial" charset="0"/>
                <a:ea typeface="宋体" charset="-122"/>
              </a:rPr>
              <a:t>下部机身隔绝材料防外部烧穿试验</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附录</a:t>
            </a:r>
            <a:r>
              <a:rPr lang="en-US" altLang="zh-CN" sz="2400" b="0">
                <a:solidFill>
                  <a:schemeClr val="tx1"/>
                </a:solidFill>
                <a:latin typeface="Arial" charset="0"/>
                <a:ea typeface="宋体" charset="-122"/>
              </a:rPr>
              <a:t>F.VII)</a:t>
            </a:r>
            <a:endParaRPr lang="zh-CN" altLang="en-US" sz="2400" b="0">
              <a:solidFill>
                <a:schemeClr val="tx1"/>
              </a:solidFill>
              <a:latin typeface="Arial" charset="0"/>
              <a:ea typeface="宋体" charset="-122"/>
            </a:endParaRPr>
          </a:p>
        </p:txBody>
      </p:sp>
      <p:sp>
        <p:nvSpPr>
          <p:cNvPr id="52226" name="标题 1"/>
          <p:cNvSpPr>
            <a:spLocks noGrp="1"/>
          </p:cNvSpPr>
          <p:nvPr>
            <p:ph type="title"/>
          </p:nvPr>
        </p:nvSpPr>
        <p:spPr>
          <a:xfrm>
            <a:off x="476250" y="188913"/>
            <a:ext cx="8229600" cy="809625"/>
          </a:xfrm>
        </p:spPr>
        <p:txBody>
          <a:bodyPr/>
          <a:lstStyle/>
          <a:p>
            <a:r>
              <a:rPr lang="zh-CN" altLang="en-US"/>
              <a:t>材料可燃性</a:t>
            </a:r>
          </a:p>
        </p:txBody>
      </p:sp>
      <p:sp>
        <p:nvSpPr>
          <p:cNvPr id="52227" name="灯片编号占位符 3"/>
          <p:cNvSpPr>
            <a:spLocks noGrp="1"/>
          </p:cNvSpPr>
          <p:nvPr>
            <p:ph type="sldNum" sz="quarter" idx="4294967295"/>
          </p:nvPr>
        </p:nvSpPr>
        <p:spPr bwMode="auto">
          <a:xfrm>
            <a:off x="8429625" y="6215063"/>
            <a:ext cx="714375" cy="642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fld id="{67CEC4C9-F9DF-EE41-A62C-984E82A771AC}" type="slidenum">
              <a:rPr lang="zh-CN" altLang="en-US" sz="1800" b="0">
                <a:solidFill>
                  <a:schemeClr val="tx1"/>
                </a:solidFill>
                <a:latin typeface="Arial" charset="0"/>
                <a:ea typeface="宋体" charset="-122"/>
              </a:rPr>
              <a:pPr algn="l" eaLnBrk="1" hangingPunct="1">
                <a:spcBef>
                  <a:spcPct val="0"/>
                </a:spcBef>
                <a:buSzTx/>
                <a:buFontTx/>
                <a:buNone/>
              </a:pPr>
              <a:t>39</a:t>
            </a:fld>
            <a:endParaRPr lang="zh-CN" altLang="en-US" sz="1800" b="0">
              <a:solidFill>
                <a:schemeClr val="tx1"/>
              </a:solidFill>
              <a:latin typeface="Arial"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4"/>
          <p:cNvSpPr>
            <a:spLocks noGrp="1"/>
          </p:cNvSpPr>
          <p:nvPr>
            <p:ph type="title"/>
          </p:nvPr>
        </p:nvSpPr>
        <p:spPr>
          <a:xfrm>
            <a:off x="476250" y="188913"/>
            <a:ext cx="8229600" cy="809625"/>
          </a:xfrm>
        </p:spPr>
        <p:txBody>
          <a:bodyPr/>
          <a:lstStyle/>
          <a:p>
            <a:endParaRPr lang="zh-CN" altLang="en-US"/>
          </a:p>
        </p:txBody>
      </p:sp>
      <p:sp>
        <p:nvSpPr>
          <p:cNvPr id="11266" name="内容占位符 2"/>
          <p:cNvSpPr>
            <a:spLocks noGrp="1"/>
          </p:cNvSpPr>
          <p:nvPr>
            <p:ph idx="1"/>
          </p:nvPr>
        </p:nvSpPr>
        <p:spPr/>
        <p:txBody>
          <a:bodyPr/>
          <a:lstStyle/>
          <a:p>
            <a:pPr marL="0" indent="0">
              <a:buFont typeface="Wingdings" charset="2"/>
              <a:buNone/>
            </a:pPr>
            <a:r>
              <a:rPr lang="en-US" altLang="zh-CN"/>
              <a:t>1985</a:t>
            </a:r>
            <a:r>
              <a:rPr lang="zh-CN" altLang="en-US"/>
              <a:t>年英国曼彻斯特</a:t>
            </a:r>
            <a:r>
              <a:rPr lang="en-US" altLang="zh-CN"/>
              <a:t>B737</a:t>
            </a:r>
            <a:r>
              <a:rPr lang="zh-CN" altLang="en-US"/>
              <a:t>飞机</a:t>
            </a:r>
            <a:endParaRPr lang="en-US" altLang="zh-CN"/>
          </a:p>
          <a:p>
            <a:pPr marL="0" indent="0">
              <a:buFont typeface="Wingdings" charset="2"/>
              <a:buNone/>
            </a:pPr>
            <a:r>
              <a:rPr lang="en-US" altLang="zh-CN"/>
              <a:t>      </a:t>
            </a:r>
            <a:r>
              <a:rPr lang="zh-CN" altLang="en-US"/>
              <a:t>翼上</a:t>
            </a:r>
            <a:r>
              <a:rPr lang="en-US" altLang="zh-CN"/>
              <a:t>III</a:t>
            </a:r>
            <a:r>
              <a:rPr lang="zh-CN" altLang="en-US"/>
              <a:t>型出口通道宽度，座椅变形不得妨碍</a:t>
            </a:r>
          </a:p>
          <a:p>
            <a:pPr marL="0" indent="0"/>
            <a:endParaRPr lang="zh-CN" altLang="en-US"/>
          </a:p>
        </p:txBody>
      </p:sp>
      <p:pic>
        <p:nvPicPr>
          <p:cNvPr id="11267" name="Picture 3" descr="C:\Users\ZhangZhuguo\Desktop\1ad5ad6eddc451da450d2dbbb6fd5266d11632e2.jpg"/>
          <p:cNvPicPr>
            <a:picLocks noChangeAspect="1" noChangeArrowheads="1"/>
          </p:cNvPicPr>
          <p:nvPr/>
        </p:nvPicPr>
        <p:blipFill>
          <a:blip r:embed="rId2">
            <a:extLst>
              <a:ext uri="{28A0092B-C50C-407E-A947-70E740481C1C}">
                <a14:useLocalDpi xmlns:a14="http://schemas.microsoft.com/office/drawing/2010/main" val="0"/>
              </a:ext>
            </a:extLst>
          </a:blip>
          <a:srcRect t="16328" b="10188"/>
          <a:stretch>
            <a:fillRect/>
          </a:stretch>
        </p:blipFill>
        <p:spPr bwMode="auto">
          <a:xfrm>
            <a:off x="461963" y="2852738"/>
            <a:ext cx="778192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a:xfrm>
            <a:off x="476250" y="188913"/>
            <a:ext cx="8229600" cy="809625"/>
          </a:xfrm>
        </p:spPr>
        <p:txBody>
          <a:bodyPr/>
          <a:lstStyle/>
          <a:p>
            <a:endParaRPr lang="zh-CN" altLang="en-US"/>
          </a:p>
        </p:txBody>
      </p:sp>
      <p:sp>
        <p:nvSpPr>
          <p:cNvPr id="4" name="矩形 3"/>
          <p:cNvSpPr>
            <a:spLocks noChangeArrowheads="1"/>
          </p:cNvSpPr>
          <p:nvPr/>
        </p:nvSpPr>
        <p:spPr bwMode="auto">
          <a:xfrm>
            <a:off x="463550" y="1700213"/>
            <a:ext cx="8429625" cy="4714875"/>
          </a:xfrm>
          <a:prstGeom prst="rect">
            <a:avLst/>
          </a:prstGeom>
          <a:noFill/>
          <a:ln w="9525">
            <a:solidFill>
              <a:srgbClr val="B6DCDF"/>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800" b="1" smtClean="0">
                <a:latin typeface="Times New Roman" charset="0"/>
                <a:ea typeface="微软雅黑" charset="-122"/>
              </a:rPr>
              <a:t>关于本生灯试验：</a:t>
            </a:r>
            <a:endParaRPr lang="en-US" altLang="zh-CN" sz="2800" b="1" smtClean="0">
              <a:latin typeface="Times New Roman" charset="0"/>
              <a:ea typeface="微软雅黑" charset="-122"/>
            </a:endParaRPr>
          </a:p>
          <a:p>
            <a:pPr eaLnBrk="1" hangingPunct="1">
              <a:defRPr/>
            </a:pPr>
            <a:endParaRPr lang="en-US" altLang="zh-CN" sz="2800" smtClean="0">
              <a:latin typeface="Times New Roman" charset="0"/>
              <a:ea typeface="微软雅黑" charset="-122"/>
            </a:endParaRPr>
          </a:p>
          <a:p>
            <a:pPr eaLnBrk="1" hangingPunct="1">
              <a:defRPr/>
            </a:pPr>
            <a:r>
              <a:rPr lang="en-US" altLang="zh-CN" sz="2800" smtClean="0">
                <a:latin typeface="Times New Roman" charset="0"/>
                <a:ea typeface="微软雅黑" charset="-122"/>
              </a:rPr>
              <a:t>60 s. vertical for large interior panels and floor</a:t>
            </a:r>
          </a:p>
          <a:p>
            <a:pPr eaLnBrk="1" hangingPunct="1">
              <a:defRPr/>
            </a:pPr>
            <a:r>
              <a:rPr lang="en-US" altLang="zh-CN" sz="2800" smtClean="0">
                <a:latin typeface="Times New Roman" charset="0"/>
                <a:ea typeface="微软雅黑" charset="-122"/>
              </a:rPr>
              <a:t>12 s. vertical for most other materials</a:t>
            </a:r>
          </a:p>
          <a:p>
            <a:pPr eaLnBrk="1" hangingPunct="1">
              <a:defRPr/>
            </a:pPr>
            <a:r>
              <a:rPr lang="en-US" altLang="zh-CN" sz="2800" smtClean="0">
                <a:latin typeface="Times New Roman" charset="0"/>
                <a:ea typeface="微软雅黑" charset="-122"/>
              </a:rPr>
              <a:t>15 s. horizontal test for minor parts</a:t>
            </a:r>
          </a:p>
          <a:p>
            <a:pPr eaLnBrk="1" hangingPunct="1">
              <a:defRPr/>
            </a:pPr>
            <a:endParaRPr lang="en-US" altLang="zh-CN" sz="2800" smtClean="0">
              <a:solidFill>
                <a:srgbClr val="FFFFFF"/>
              </a:solidFill>
              <a:latin typeface="Times New Roman" charset="0"/>
              <a:ea typeface="微软雅黑" charset="-122"/>
            </a:endParaRPr>
          </a:p>
          <a:p>
            <a:pPr eaLnBrk="1" hangingPunct="1">
              <a:defRPr/>
            </a:pPr>
            <a:r>
              <a:rPr lang="en-US" altLang="zh-CN" sz="2800" smtClean="0">
                <a:latin typeface="Times New Roman" charset="0"/>
                <a:ea typeface="微软雅黑" charset="-122"/>
              </a:rPr>
              <a:t>*15</a:t>
            </a:r>
            <a:r>
              <a:rPr lang="zh-CN" altLang="en-US" sz="2800" smtClean="0">
                <a:latin typeface="Times New Roman" charset="0"/>
                <a:ea typeface="微软雅黑" charset="-122"/>
              </a:rPr>
              <a:t>秒水平本生灯试验用于小件的阻燃特性测试</a:t>
            </a:r>
            <a:endParaRPr lang="en-US" altLang="zh-CN" sz="2800" smtClean="0">
              <a:latin typeface="Times New Roman" charset="0"/>
              <a:ea typeface="微软雅黑" charset="-122"/>
            </a:endParaRPr>
          </a:p>
          <a:p>
            <a:pPr eaLnBrk="1" hangingPunct="1">
              <a:defRPr/>
            </a:pPr>
            <a:r>
              <a:rPr lang="zh-CN" altLang="en-US" sz="2800" smtClean="0">
                <a:latin typeface="Times New Roman" charset="0"/>
                <a:ea typeface="微软雅黑" charset="-122"/>
              </a:rPr>
              <a:t>特殊小件，旋钮滚轮塑料件、电气零件除外：</a:t>
            </a:r>
            <a:r>
              <a:rPr lang="en-US" altLang="zh-CN" sz="2800" smtClean="0">
                <a:latin typeface="Times New Roman" charset="0"/>
                <a:ea typeface="微软雅黑" charset="-122"/>
              </a:rPr>
              <a:t>materials may not have a burn rate greater than 4.0 inches per minute</a:t>
            </a:r>
          </a:p>
          <a:p>
            <a:pPr eaLnBrk="1" hangingPunct="1">
              <a:defRPr/>
            </a:pPr>
            <a:endParaRPr lang="en-US" altLang="zh-CN" sz="2800" smtClean="0">
              <a:solidFill>
                <a:srgbClr val="FFFFFF"/>
              </a:solidFill>
              <a:latin typeface="Times New Roman" charset="0"/>
              <a:ea typeface="微软雅黑" charset="-122"/>
            </a:endParaRPr>
          </a:p>
          <a:p>
            <a:pPr eaLnBrk="1" hangingPunct="1">
              <a:defRPr/>
            </a:pPr>
            <a:endParaRPr lang="en-US" altLang="zh-CN" sz="2800" smtClean="0">
              <a:solidFill>
                <a:srgbClr val="FFFFFF"/>
              </a:solidFill>
              <a:latin typeface="Times New Roman" charset="0"/>
              <a:ea typeface="微软雅黑" charset="-122"/>
            </a:endParaRPr>
          </a:p>
          <a:p>
            <a:pPr eaLnBrk="1" hangingPunct="1">
              <a:defRPr/>
            </a:pPr>
            <a:endParaRPr lang="zh-CN" altLang="en-US" sz="2800" smtClean="0">
              <a:solidFill>
                <a:srgbClr val="FFFFFF"/>
              </a:solidFill>
              <a:latin typeface="Times New Roman" charset="0"/>
              <a:ea typeface="微软雅黑"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xit" presetSubtype="32" fill="hold" grpId="1" nodeType="clickEffect">
                                  <p:stCondLst>
                                    <p:cond delay="0"/>
                                  </p:stCondLst>
                                  <p:childTnLst>
                                    <p:animEffect transition="out" filter="diamond(out)">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a:xfrm>
            <a:off x="476250" y="188913"/>
            <a:ext cx="8229600" cy="809625"/>
          </a:xfrm>
        </p:spPr>
        <p:txBody>
          <a:bodyPr/>
          <a:lstStyle/>
          <a:p>
            <a:endParaRPr lang="zh-CN" altLang="en-US"/>
          </a:p>
        </p:txBody>
      </p:sp>
      <p:sp>
        <p:nvSpPr>
          <p:cNvPr id="4" name="矩形 3"/>
          <p:cNvSpPr>
            <a:spLocks noChangeArrowheads="1"/>
          </p:cNvSpPr>
          <p:nvPr/>
        </p:nvSpPr>
        <p:spPr bwMode="auto">
          <a:xfrm>
            <a:off x="395288" y="1557338"/>
            <a:ext cx="8429625" cy="4429125"/>
          </a:xfrm>
          <a:prstGeom prst="rect">
            <a:avLst/>
          </a:prstGeom>
          <a:noFill/>
          <a:ln w="9525">
            <a:solidFill>
              <a:srgbClr val="B6DCDF"/>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400" smtClean="0">
                <a:solidFill>
                  <a:srgbClr val="000066"/>
                </a:solidFill>
                <a:latin typeface="微软雅黑" charset="-122"/>
                <a:ea typeface="微软雅黑" charset="-122"/>
              </a:rPr>
              <a:t>另外：</a:t>
            </a:r>
            <a:endParaRPr lang="en-US" altLang="zh-CN" sz="2400" smtClean="0">
              <a:solidFill>
                <a:srgbClr val="000066"/>
              </a:solidFill>
              <a:latin typeface="微软雅黑" charset="-122"/>
              <a:ea typeface="微软雅黑" charset="-122"/>
            </a:endParaRPr>
          </a:p>
          <a:p>
            <a:pPr eaLnBrk="1" hangingPunct="1">
              <a:defRPr/>
            </a:pPr>
            <a:r>
              <a:rPr lang="en-US" altLang="zh-CN" sz="2400" smtClean="0">
                <a:solidFill>
                  <a:srgbClr val="000066"/>
                </a:solidFill>
                <a:latin typeface="微软雅黑" charset="-122"/>
                <a:ea typeface="微软雅黑" charset="-122"/>
              </a:rPr>
              <a:t>30</a:t>
            </a:r>
            <a:r>
              <a:rPr lang="zh-CN" altLang="en-US" sz="2400" smtClean="0">
                <a:solidFill>
                  <a:srgbClr val="000066"/>
                </a:solidFill>
                <a:latin typeface="微软雅黑" charset="-122"/>
                <a:ea typeface="微软雅黑" charset="-122"/>
              </a:rPr>
              <a:t>秒</a:t>
            </a:r>
            <a:r>
              <a:rPr lang="en-US" altLang="zh-CN" sz="2400" smtClean="0">
                <a:solidFill>
                  <a:srgbClr val="000066"/>
                </a:solidFill>
                <a:latin typeface="微软雅黑" charset="-122"/>
                <a:ea typeface="微软雅黑" charset="-122"/>
              </a:rPr>
              <a:t>45</a:t>
            </a:r>
            <a:r>
              <a:rPr lang="zh-CN" altLang="en-US" sz="2400" baseline="-25000" smtClean="0">
                <a:solidFill>
                  <a:srgbClr val="000066"/>
                </a:solidFill>
                <a:latin typeface="微软雅黑" charset="-122"/>
                <a:ea typeface="微软雅黑" charset="-122"/>
              </a:rPr>
              <a:t> </a:t>
            </a:r>
            <a:r>
              <a:rPr lang="en-US" altLang="zh-CN" sz="2400" baseline="30000" smtClean="0">
                <a:solidFill>
                  <a:srgbClr val="000066"/>
                </a:solidFill>
                <a:latin typeface="微软雅黑" charset="-122"/>
                <a:ea typeface="微软雅黑" charset="-122"/>
              </a:rPr>
              <a:t>0</a:t>
            </a:r>
            <a:r>
              <a:rPr lang="zh-CN" altLang="en-US" sz="2400" baseline="30000" smtClean="0">
                <a:solidFill>
                  <a:srgbClr val="000066"/>
                </a:solidFill>
                <a:latin typeface="微软雅黑" charset="-122"/>
                <a:ea typeface="微软雅黑" charset="-122"/>
              </a:rPr>
              <a:t> </a:t>
            </a:r>
            <a:r>
              <a:rPr lang="zh-CN" altLang="en-US" sz="2400" smtClean="0">
                <a:solidFill>
                  <a:srgbClr val="000066"/>
                </a:solidFill>
                <a:latin typeface="微软雅黑" charset="-122"/>
                <a:ea typeface="微软雅黑" charset="-122"/>
              </a:rPr>
              <a:t> 的本生灯试验，用于测定材料抗火焰渗透性和热蔓延特性，适用于垃圾箱材料等</a:t>
            </a:r>
            <a:endParaRPr lang="en-US" altLang="zh-CN" sz="2400" smtClean="0">
              <a:solidFill>
                <a:srgbClr val="000066"/>
              </a:solidFill>
              <a:latin typeface="微软雅黑" charset="-122"/>
              <a:ea typeface="微软雅黑" charset="-122"/>
            </a:endParaRPr>
          </a:p>
          <a:p>
            <a:pPr eaLnBrk="1" hangingPunct="1">
              <a:defRPr/>
            </a:pPr>
            <a:r>
              <a:rPr lang="en-US" altLang="zh-CN" sz="2400" smtClean="0">
                <a:solidFill>
                  <a:srgbClr val="000066"/>
                </a:solidFill>
                <a:latin typeface="微软雅黑" charset="-122"/>
                <a:ea typeface="微软雅黑" charset="-122"/>
              </a:rPr>
              <a:t>60</a:t>
            </a:r>
            <a:r>
              <a:rPr lang="en-US" altLang="zh-CN" sz="2400" baseline="30000" smtClean="0">
                <a:solidFill>
                  <a:srgbClr val="000066"/>
                </a:solidFill>
                <a:latin typeface="微软雅黑" charset="-122"/>
                <a:ea typeface="微软雅黑" charset="-122"/>
              </a:rPr>
              <a:t>0</a:t>
            </a:r>
            <a:r>
              <a:rPr lang="zh-CN" altLang="en-US" sz="2400" baseline="30000" smtClean="0">
                <a:solidFill>
                  <a:srgbClr val="000066"/>
                </a:solidFill>
                <a:latin typeface="微软雅黑" charset="-122"/>
                <a:ea typeface="微软雅黑" charset="-122"/>
              </a:rPr>
              <a:t> </a:t>
            </a:r>
            <a:r>
              <a:rPr lang="zh-CN" altLang="en-US" sz="2400" smtClean="0">
                <a:solidFill>
                  <a:srgbClr val="000066"/>
                </a:solidFill>
                <a:latin typeface="微软雅黑" charset="-122"/>
                <a:ea typeface="微软雅黑" charset="-122"/>
              </a:rPr>
              <a:t>本生灯试验，用于测试绝缘电缆电线的阻燃性</a:t>
            </a:r>
            <a:endParaRPr lang="en-US" altLang="zh-CN" sz="2400" smtClean="0">
              <a:solidFill>
                <a:srgbClr val="000066"/>
              </a:solidFill>
              <a:latin typeface="微软雅黑" charset="-122"/>
              <a:ea typeface="微软雅黑" charset="-122"/>
            </a:endParaRPr>
          </a:p>
          <a:p>
            <a:pPr eaLnBrk="1" hangingPunct="1">
              <a:defRPr/>
            </a:pPr>
            <a:endParaRPr lang="en-US" altLang="zh-CN" sz="2400" smtClean="0">
              <a:solidFill>
                <a:srgbClr val="000066"/>
              </a:solidFill>
              <a:latin typeface="微软雅黑" charset="-122"/>
              <a:ea typeface="微软雅黑" charset="-122"/>
            </a:endParaRPr>
          </a:p>
          <a:p>
            <a:pPr eaLnBrk="1" hangingPunct="1">
              <a:defRPr/>
            </a:pPr>
            <a:r>
              <a:rPr lang="zh-CN" altLang="en-US" sz="2400" smtClean="0">
                <a:solidFill>
                  <a:srgbClr val="000066"/>
                </a:solidFill>
                <a:latin typeface="微软雅黑" charset="-122"/>
                <a:ea typeface="微软雅黑" charset="-122"/>
              </a:rPr>
              <a:t>一般来说，垂直试验比水平试验严酷，</a:t>
            </a:r>
            <a:r>
              <a:rPr lang="en-US" altLang="zh-CN" sz="2400" smtClean="0">
                <a:solidFill>
                  <a:srgbClr val="000066"/>
                </a:solidFill>
                <a:latin typeface="微软雅黑" charset="-122"/>
                <a:ea typeface="微软雅黑" charset="-122"/>
              </a:rPr>
              <a:t>60</a:t>
            </a:r>
            <a:r>
              <a:rPr lang="zh-CN" altLang="en-US" sz="2400" smtClean="0">
                <a:solidFill>
                  <a:srgbClr val="000066"/>
                </a:solidFill>
                <a:latin typeface="微软雅黑" charset="-122"/>
                <a:ea typeface="微软雅黑" charset="-122"/>
              </a:rPr>
              <a:t>秒试验比</a:t>
            </a:r>
            <a:r>
              <a:rPr lang="en-US" altLang="zh-CN" sz="2400" smtClean="0">
                <a:solidFill>
                  <a:srgbClr val="000066"/>
                </a:solidFill>
                <a:latin typeface="微软雅黑" charset="-122"/>
                <a:ea typeface="微软雅黑" charset="-122"/>
              </a:rPr>
              <a:t>12</a:t>
            </a:r>
            <a:r>
              <a:rPr lang="zh-CN" altLang="en-US" sz="2400" smtClean="0">
                <a:solidFill>
                  <a:srgbClr val="000066"/>
                </a:solidFill>
                <a:latin typeface="微软雅黑" charset="-122"/>
                <a:ea typeface="微软雅黑" charset="-122"/>
              </a:rPr>
              <a:t>秒试验严酷</a:t>
            </a:r>
            <a:endParaRPr lang="en-US" altLang="zh-CN" sz="2400" smtClean="0">
              <a:solidFill>
                <a:srgbClr val="000066"/>
              </a:solidFill>
              <a:latin typeface="微软雅黑" charset="-122"/>
              <a:ea typeface="微软雅黑" charset="-122"/>
            </a:endParaRPr>
          </a:p>
          <a:p>
            <a:pPr eaLnBrk="1" hangingPunct="1">
              <a:defRPr/>
            </a:pPr>
            <a:endParaRPr lang="en-US" altLang="zh-CN" sz="2400" smtClean="0">
              <a:solidFill>
                <a:srgbClr val="000066"/>
              </a:solidFill>
              <a:latin typeface="Times New Roman" charset="0"/>
              <a:ea typeface="微软雅黑" charset="-122"/>
            </a:endParaRPr>
          </a:p>
          <a:p>
            <a:pPr eaLnBrk="1" hangingPunct="1">
              <a:defRPr/>
            </a:pPr>
            <a:endParaRPr lang="en-US" altLang="zh-CN" sz="2400" smtClean="0">
              <a:solidFill>
                <a:srgbClr val="000066"/>
              </a:solidFill>
              <a:latin typeface="Times New Roman" charset="0"/>
              <a:ea typeface="微软雅黑"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a:xfrm>
            <a:off x="476250" y="188913"/>
            <a:ext cx="8229600" cy="809625"/>
          </a:xfrm>
        </p:spPr>
        <p:txBody>
          <a:bodyPr/>
          <a:lstStyle/>
          <a:p>
            <a:r>
              <a:rPr lang="zh-CN" altLang="en-US"/>
              <a:t>货舱防火</a:t>
            </a:r>
          </a:p>
        </p:txBody>
      </p:sp>
      <p:sp>
        <p:nvSpPr>
          <p:cNvPr id="56322" name="灯片编号占位符 3"/>
          <p:cNvSpPr>
            <a:spLocks noGrp="1"/>
          </p:cNvSpPr>
          <p:nvPr>
            <p:ph type="sldNum" sz="quarter" idx="4294967295"/>
          </p:nvPr>
        </p:nvSpPr>
        <p:spPr bwMode="auto">
          <a:xfrm>
            <a:off x="8429625" y="6215063"/>
            <a:ext cx="714375" cy="642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fld id="{0EDDB090-F287-2444-9E41-60365BA57B2A}" type="slidenum">
              <a:rPr lang="zh-CN" altLang="en-US" sz="1800" b="0">
                <a:solidFill>
                  <a:schemeClr val="tx1"/>
                </a:solidFill>
                <a:latin typeface="Arial" charset="0"/>
                <a:ea typeface="宋体" charset="-122"/>
              </a:rPr>
              <a:pPr algn="l" eaLnBrk="1" hangingPunct="1">
                <a:spcBef>
                  <a:spcPct val="0"/>
                </a:spcBef>
                <a:buSzTx/>
                <a:buFontTx/>
                <a:buNone/>
              </a:pPr>
              <a:t>42</a:t>
            </a:fld>
            <a:endParaRPr lang="zh-CN" altLang="en-US" sz="1800" b="0">
              <a:solidFill>
                <a:schemeClr val="tx1"/>
              </a:solidFill>
              <a:latin typeface="Arial" charset="0"/>
              <a:ea typeface="宋体" charset="-122"/>
            </a:endParaRPr>
          </a:p>
        </p:txBody>
      </p:sp>
      <p:sp>
        <p:nvSpPr>
          <p:cNvPr id="48" name="TextBox 47"/>
          <p:cNvSpPr txBox="1">
            <a:spLocks noChangeArrowheads="1"/>
          </p:cNvSpPr>
          <p:nvPr/>
        </p:nvSpPr>
        <p:spPr bwMode="auto">
          <a:xfrm>
            <a:off x="214313" y="1557338"/>
            <a:ext cx="8572500"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SzPct val="100000"/>
              <a:buFont typeface="Wingdings" charset="2"/>
              <a:buChar char="Ø"/>
              <a:defRPr sz="2000" b="1">
                <a:solidFill>
                  <a:srgbClr val="000066"/>
                </a:solidFill>
                <a:latin typeface="Times New Roman" charset="0"/>
                <a:ea typeface="微软雅黑" charset="-122"/>
              </a:defRPr>
            </a:lvl1pPr>
            <a:lvl2pPr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lvl="1" algn="l" eaLnBrk="1" hangingPunct="1">
              <a:spcBef>
                <a:spcPct val="0"/>
              </a:spcBef>
              <a:buFont typeface="Wingdings" charset="2"/>
              <a:buChar char="Ø"/>
            </a:pPr>
            <a:r>
              <a:rPr lang="en-US" altLang="zh-CN" sz="2400" b="0">
                <a:solidFill>
                  <a:schemeClr val="tx1"/>
                </a:solidFill>
                <a:latin typeface="Arial" charset="0"/>
                <a:ea typeface="宋体" charset="-122"/>
              </a:rPr>
              <a:t>In-Flight  </a:t>
            </a:r>
            <a:r>
              <a:rPr lang="zh-CN" altLang="en-US" sz="2400" b="0">
                <a:solidFill>
                  <a:schemeClr val="tx1"/>
                </a:solidFill>
                <a:latin typeface="Arial" charset="0"/>
                <a:ea typeface="宋体" charset="-122"/>
              </a:rPr>
              <a:t>失火时</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能通过告警系统立即通知机组，及时开启灭火装置实施灭火或控火</a:t>
            </a:r>
            <a:endParaRPr lang="en-US" altLang="zh-CN" sz="2400" b="0">
              <a:solidFill>
                <a:schemeClr val="tx1"/>
              </a:solidFill>
              <a:latin typeface="Arial" charset="0"/>
              <a:ea typeface="宋体" charset="-122"/>
            </a:endParaRPr>
          </a:p>
          <a:p>
            <a:pPr lvl="1" algn="l" eaLnBrk="1" hangingPunct="1">
              <a:spcBef>
                <a:spcPct val="0"/>
              </a:spcBef>
              <a:buFont typeface="Wingdings" charset="2"/>
              <a:buChar char="Ø"/>
            </a:pPr>
            <a:r>
              <a:rPr lang="zh-CN" altLang="en-US" sz="2400" b="0">
                <a:solidFill>
                  <a:schemeClr val="tx1"/>
                </a:solidFill>
                <a:latin typeface="Arial" charset="0"/>
                <a:ea typeface="宋体" charset="-122"/>
              </a:rPr>
              <a:t>对隔离的不可进入的货舱，必须能自动</a:t>
            </a:r>
            <a:r>
              <a:rPr lang="zh-CN" altLang="en-US" sz="2400" b="0">
                <a:solidFill>
                  <a:schemeClr val="tx2"/>
                </a:solidFill>
                <a:latin typeface="Arial" charset="0"/>
                <a:ea typeface="宋体" charset="-122"/>
              </a:rPr>
              <a:t>灭火或控制火势</a:t>
            </a:r>
            <a:r>
              <a:rPr lang="zh-CN" altLang="en-US" sz="2400" b="0">
                <a:solidFill>
                  <a:schemeClr val="tx1"/>
                </a:solidFill>
                <a:latin typeface="Arial" charset="0"/>
                <a:ea typeface="宋体" charset="-122"/>
              </a:rPr>
              <a:t>，直到安全着陆</a:t>
            </a:r>
            <a:endParaRPr lang="en-US" altLang="zh-CN" sz="2400" b="0">
              <a:solidFill>
                <a:schemeClr val="tx1"/>
              </a:solidFill>
              <a:latin typeface="Arial" charset="0"/>
              <a:ea typeface="宋体" charset="-122"/>
            </a:endParaRPr>
          </a:p>
          <a:p>
            <a:pPr lvl="1" algn="l" eaLnBrk="1" hangingPunct="1">
              <a:spcBef>
                <a:spcPct val="0"/>
              </a:spcBef>
              <a:buFont typeface="Wingdings" charset="2"/>
              <a:buChar char="Ø"/>
            </a:pPr>
            <a:r>
              <a:rPr lang="zh-CN" altLang="en-US" sz="2400" b="0">
                <a:solidFill>
                  <a:schemeClr val="tx1"/>
                </a:solidFill>
                <a:latin typeface="Arial" charset="0"/>
                <a:ea typeface="宋体" charset="-122"/>
              </a:rPr>
              <a:t>货舱应按合理的分级，配备相应的火</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烟探测和告警系统、配备合适的灭火装置和相应的灭火剂</a:t>
            </a:r>
            <a:endParaRPr lang="en-US" altLang="zh-CN" sz="2400" b="0">
              <a:solidFill>
                <a:schemeClr val="tx1"/>
              </a:solidFill>
              <a:latin typeface="Arial" charset="0"/>
              <a:ea typeface="宋体" charset="-122"/>
            </a:endParaRPr>
          </a:p>
          <a:p>
            <a:pPr lvl="1" algn="l" eaLnBrk="1" hangingPunct="1">
              <a:spcBef>
                <a:spcPct val="0"/>
              </a:spcBef>
              <a:buFont typeface="Wingdings" charset="2"/>
              <a:buChar char="Ø"/>
            </a:pPr>
            <a:r>
              <a:rPr lang="zh-CN" altLang="en-US" sz="2400" b="0">
                <a:solidFill>
                  <a:schemeClr val="tx1"/>
                </a:solidFill>
                <a:latin typeface="Arial" charset="0"/>
                <a:ea typeface="宋体" charset="-122"/>
              </a:rPr>
              <a:t>应按</a:t>
            </a:r>
            <a:r>
              <a:rPr lang="en-US" altLang="zh-CN" sz="2400" b="0">
                <a:solidFill>
                  <a:schemeClr val="tx1"/>
                </a:solidFill>
                <a:latin typeface="Arial" charset="0"/>
                <a:ea typeface="宋体" charset="-122"/>
              </a:rPr>
              <a:t>AC 25-9A</a:t>
            </a:r>
            <a:r>
              <a:rPr lang="zh-CN" altLang="en-US" sz="2400" b="0">
                <a:solidFill>
                  <a:schemeClr val="tx1"/>
                </a:solidFill>
                <a:latin typeface="Arial" charset="0"/>
                <a:ea typeface="宋体" charset="-122"/>
              </a:rPr>
              <a:t>的方法，进行防烟雾渗透试验，保证货舱的烟雾 不能进入乘员占用区</a:t>
            </a:r>
            <a:endParaRPr lang="en-US" altLang="zh-CN" sz="2400" b="0">
              <a:solidFill>
                <a:schemeClr val="tx1"/>
              </a:solidFill>
              <a:latin typeface="Arial" charset="0"/>
              <a:ea typeface="宋体" charset="-122"/>
            </a:endParaRPr>
          </a:p>
          <a:p>
            <a:pPr lvl="1" algn="l" eaLnBrk="1" hangingPunct="1">
              <a:spcBef>
                <a:spcPct val="0"/>
              </a:spcBef>
              <a:buFont typeface="Wingdings" charset="2"/>
              <a:buChar char="Ø"/>
            </a:pPr>
            <a:r>
              <a:rPr lang="zh-CN" altLang="en-US" sz="2400" b="0">
                <a:solidFill>
                  <a:schemeClr val="tx1"/>
                </a:solidFill>
                <a:latin typeface="Arial" charset="0"/>
                <a:ea typeface="宋体" charset="-122"/>
              </a:rPr>
              <a:t>火焰</a:t>
            </a:r>
            <a:r>
              <a:rPr lang="en-US" altLang="zh-CN" sz="2400" b="0">
                <a:solidFill>
                  <a:schemeClr val="tx1"/>
                </a:solidFill>
                <a:latin typeface="Arial" charset="0"/>
                <a:ea typeface="宋体" charset="-122"/>
              </a:rPr>
              <a:t>/</a:t>
            </a:r>
            <a:r>
              <a:rPr lang="zh-CN" altLang="en-US" sz="2400" b="0">
                <a:solidFill>
                  <a:schemeClr val="tx1"/>
                </a:solidFill>
                <a:latin typeface="Arial" charset="0"/>
                <a:ea typeface="宋体" charset="-122"/>
              </a:rPr>
              <a:t>烟雾探测系统须进行试飞验证，要求</a:t>
            </a:r>
            <a:r>
              <a:rPr lang="en-US" altLang="zh-CN" sz="2400" b="0">
                <a:solidFill>
                  <a:schemeClr val="tx1"/>
                </a:solidFill>
                <a:latin typeface="Arial" charset="0"/>
                <a:ea typeface="宋体" charset="-122"/>
              </a:rPr>
              <a:t>1</a:t>
            </a:r>
            <a:r>
              <a:rPr lang="zh-CN" altLang="en-US" sz="2400" b="0">
                <a:solidFill>
                  <a:schemeClr val="tx1"/>
                </a:solidFill>
                <a:latin typeface="Arial" charset="0"/>
                <a:ea typeface="宋体" charset="-122"/>
              </a:rPr>
              <a:t>分钟探测时间内，机组有可视的显示信息，并且探火器的状态在飞行中是可检的</a:t>
            </a:r>
            <a:endParaRPr lang="en-US" altLang="zh-CN" sz="2400" b="0">
              <a:solidFill>
                <a:schemeClr val="tx1"/>
              </a:solidFill>
              <a:latin typeface="Arial"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p:cNvSpPr>
          <p:nvPr>
            <p:ph type="title"/>
          </p:nvPr>
        </p:nvSpPr>
        <p:spPr>
          <a:xfrm>
            <a:off x="476250" y="188913"/>
            <a:ext cx="8229600" cy="809625"/>
          </a:xfrm>
        </p:spPr>
        <p:txBody>
          <a:bodyPr/>
          <a:lstStyle/>
          <a:p>
            <a:endParaRPr lang="zh-CN" altLang="en-US"/>
          </a:p>
        </p:txBody>
      </p:sp>
      <p:graphicFrame>
        <p:nvGraphicFramePr>
          <p:cNvPr id="4" name="内容占位符 3"/>
          <p:cNvGraphicFramePr>
            <a:graphicFrameLocks noGrp="1"/>
          </p:cNvGraphicFramePr>
          <p:nvPr>
            <p:ph idx="1"/>
          </p:nvPr>
        </p:nvGraphicFramePr>
        <p:xfrm>
          <a:off x="323850" y="1557338"/>
          <a:ext cx="8353425" cy="4175126"/>
        </p:xfrm>
        <a:graphic>
          <a:graphicData uri="http://schemas.openxmlformats.org/drawingml/2006/table">
            <a:tbl>
              <a:tblPr/>
              <a:tblGrid>
                <a:gridCol w="1325563"/>
                <a:gridCol w="7027862"/>
              </a:tblGrid>
              <a:tr h="407988">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ctr" defTabSz="914400" rtl="0" eaLnBrk="1" fontAlgn="base" latinLnBrk="0" hangingPunct="1">
                        <a:lnSpc>
                          <a:spcPct val="100000"/>
                        </a:lnSpc>
                        <a:spcBef>
                          <a:spcPts val="400"/>
                        </a:spcBef>
                        <a:spcAft>
                          <a:spcPts val="400"/>
                        </a:spcAft>
                        <a:buClrTx/>
                        <a:buSzTx/>
                        <a:buFontTx/>
                        <a:buNone/>
                        <a:tabLst/>
                      </a:pPr>
                      <a:r>
                        <a:rPr kumimoji="0" lang="en-US" altLang="zh-CN" sz="2000" b="1" i="0" u="none" strike="noStrike" cap="none" normalizeH="0" baseline="0">
                          <a:ln>
                            <a:noFill/>
                          </a:ln>
                          <a:solidFill>
                            <a:schemeClr val="bg1"/>
                          </a:solidFill>
                          <a:effectLst/>
                          <a:latin typeface="Times New Roman" charset="0"/>
                          <a:ea typeface="微软雅黑" charset="-122"/>
                        </a:rPr>
                        <a:t>Class</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solidFill>
                      <a:schemeClr val="accent2"/>
                    </a:solidFill>
                  </a:tcPr>
                </a:tc>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just" defTabSz="914400" rtl="0" eaLnBrk="1" fontAlgn="base" latinLnBrk="0" hangingPunct="1">
                        <a:lnSpc>
                          <a:spcPct val="100000"/>
                        </a:lnSpc>
                        <a:spcBef>
                          <a:spcPts val="400"/>
                        </a:spcBef>
                        <a:spcAft>
                          <a:spcPts val="400"/>
                        </a:spcAft>
                        <a:buClrTx/>
                        <a:buSzTx/>
                        <a:buFontTx/>
                        <a:buNone/>
                        <a:tabLst/>
                      </a:pPr>
                      <a:r>
                        <a:rPr kumimoji="0" lang="en-US" altLang="zh-CN" sz="2000" b="1" i="0" u="none" strike="noStrike" cap="none" normalizeH="0" baseline="0">
                          <a:ln>
                            <a:noFill/>
                          </a:ln>
                          <a:solidFill>
                            <a:schemeClr val="bg1"/>
                          </a:solidFill>
                          <a:effectLst/>
                          <a:latin typeface="Times New Roman" charset="0"/>
                          <a:ea typeface="微软雅黑" charset="-122"/>
                        </a:rPr>
                        <a:t>Requirements</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solidFill>
                      <a:schemeClr val="accent2"/>
                    </a:solidFill>
                  </a:tcPr>
                </a:tc>
              </a:tr>
              <a:tr h="407988">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ctr" defTabSz="914400" rtl="0" eaLnBrk="1" fontAlgn="base" latinLnBrk="0" hangingPunct="1">
                        <a:lnSpc>
                          <a:spcPct val="100000"/>
                        </a:lnSpc>
                        <a:spcBef>
                          <a:spcPts val="400"/>
                        </a:spcBef>
                        <a:spcAft>
                          <a:spcPts val="40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微软雅黑" charset="-122"/>
                        </a:rPr>
                        <a:t>Class A</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just" defTabSz="914400" rtl="0" eaLnBrk="1" fontAlgn="base" latinLnBrk="0" hangingPunct="1">
                        <a:lnSpc>
                          <a:spcPct val="100000"/>
                        </a:lnSpc>
                        <a:spcBef>
                          <a:spcPts val="600"/>
                        </a:spcBef>
                        <a:spcAft>
                          <a:spcPts val="600"/>
                        </a:spcAft>
                        <a:buClrTx/>
                        <a:buSzTx/>
                        <a:buFontTx/>
                        <a:buNone/>
                        <a:tabLst/>
                      </a:pPr>
                      <a:r>
                        <a:rPr kumimoji="0" lang="zh-CN" altLang="en-US" sz="2000" b="0" i="0" u="none" strike="noStrike" cap="none" normalizeH="0" baseline="0">
                          <a:ln>
                            <a:noFill/>
                          </a:ln>
                          <a:solidFill>
                            <a:schemeClr val="tx1"/>
                          </a:solidFill>
                          <a:effectLst/>
                          <a:latin typeface="Times New Roman" charset="0"/>
                          <a:ea typeface="微软雅黑" charset="-122"/>
                        </a:rPr>
                        <a:t>通常小于</a:t>
                      </a:r>
                      <a:r>
                        <a:rPr kumimoji="0" lang="en-US" altLang="zh-CN" sz="2000" b="0" i="0" u="none" strike="noStrike" cap="none" normalizeH="0" baseline="0">
                          <a:ln>
                            <a:noFill/>
                          </a:ln>
                          <a:solidFill>
                            <a:schemeClr val="tx1"/>
                          </a:solidFill>
                          <a:effectLst/>
                          <a:latin typeface="Times New Roman" charset="0"/>
                          <a:ea typeface="微软雅黑" charset="-122"/>
                        </a:rPr>
                        <a:t>200</a:t>
                      </a:r>
                      <a:r>
                        <a:rPr kumimoji="0" lang="zh-CN" altLang="en-US" sz="2000" b="0" i="0" u="none" strike="noStrike" cap="none" normalizeH="0" baseline="0">
                          <a:ln>
                            <a:noFill/>
                          </a:ln>
                          <a:solidFill>
                            <a:schemeClr val="tx1"/>
                          </a:solidFill>
                          <a:effectLst/>
                          <a:latin typeface="Times New Roman" charset="0"/>
                          <a:ea typeface="微软雅黑" charset="-122"/>
                        </a:rPr>
                        <a:t>立方英尺，失火现场容易被机组发现，并易接近</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r h="671513">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ctr" defTabSz="914400" rtl="0" eaLnBrk="1" fontAlgn="base" latinLnBrk="0" hangingPunct="1">
                        <a:lnSpc>
                          <a:spcPct val="100000"/>
                        </a:lnSpc>
                        <a:spcBef>
                          <a:spcPts val="400"/>
                        </a:spcBef>
                        <a:spcAft>
                          <a:spcPts val="40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微软雅黑" charset="-122"/>
                        </a:rPr>
                        <a:t>Class B</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just" defTabSz="914400" rtl="0" eaLnBrk="1" fontAlgn="base" latinLnBrk="0" hangingPunct="1">
                        <a:lnSpc>
                          <a:spcPct val="100000"/>
                        </a:lnSpc>
                        <a:spcBef>
                          <a:spcPts val="400"/>
                        </a:spcBef>
                        <a:spcAft>
                          <a:spcPts val="400"/>
                        </a:spcAft>
                        <a:buClrTx/>
                        <a:buSzTx/>
                        <a:buFontTx/>
                        <a:buNone/>
                        <a:tabLst/>
                      </a:pPr>
                      <a:r>
                        <a:rPr kumimoji="0" lang="zh-CN" altLang="en-US" sz="2000" b="0" i="0" u="none" strike="noStrike" cap="none" normalizeH="0" baseline="0">
                          <a:ln>
                            <a:noFill/>
                          </a:ln>
                          <a:solidFill>
                            <a:schemeClr val="tx1"/>
                          </a:solidFill>
                          <a:effectLst/>
                          <a:latin typeface="Times New Roman" charset="0"/>
                          <a:ea typeface="微软雅黑" charset="-122"/>
                        </a:rPr>
                        <a:t>通常是主甲板客舱包含的隔离货舱或行李舱，要求有烟</a:t>
                      </a:r>
                      <a:r>
                        <a:rPr kumimoji="0" lang="en-US" altLang="zh-CN" sz="2000" b="0" i="0" u="none" strike="noStrike" cap="none" normalizeH="0" baseline="0">
                          <a:ln>
                            <a:noFill/>
                          </a:ln>
                          <a:solidFill>
                            <a:schemeClr val="tx1"/>
                          </a:solidFill>
                          <a:effectLst/>
                          <a:latin typeface="Times New Roman" charset="0"/>
                          <a:ea typeface="微软雅黑" charset="-122"/>
                        </a:rPr>
                        <a:t>/</a:t>
                      </a:r>
                      <a:r>
                        <a:rPr kumimoji="0" lang="zh-CN" altLang="en-US" sz="2000" b="0" i="0" u="none" strike="noStrike" cap="none" normalizeH="0" baseline="0">
                          <a:ln>
                            <a:noFill/>
                          </a:ln>
                          <a:solidFill>
                            <a:schemeClr val="tx1"/>
                          </a:solidFill>
                          <a:effectLst/>
                          <a:latin typeface="Times New Roman" charset="0"/>
                          <a:ea typeface="微软雅黑" charset="-122"/>
                        </a:rPr>
                        <a:t>火探测系统和灭火器，机组能用灭火器灭火</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r h="671513">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ctr" defTabSz="914400" rtl="0" eaLnBrk="1" fontAlgn="base" latinLnBrk="0" hangingPunct="1">
                        <a:lnSpc>
                          <a:spcPct val="100000"/>
                        </a:lnSpc>
                        <a:spcBef>
                          <a:spcPts val="400"/>
                        </a:spcBef>
                        <a:spcAft>
                          <a:spcPts val="40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微软雅黑" charset="-122"/>
                        </a:rPr>
                        <a:t>Class C</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just" defTabSz="914400" rtl="0" eaLnBrk="1" fontAlgn="base" latinLnBrk="0" hangingPunct="1">
                        <a:lnSpc>
                          <a:spcPct val="100000"/>
                        </a:lnSpc>
                        <a:spcBef>
                          <a:spcPts val="400"/>
                        </a:spcBef>
                        <a:spcAft>
                          <a:spcPts val="400"/>
                        </a:spcAft>
                        <a:buClrTx/>
                        <a:buSzTx/>
                        <a:buFontTx/>
                        <a:buNone/>
                        <a:tabLst/>
                      </a:pPr>
                      <a:r>
                        <a:rPr kumimoji="0" lang="zh-CN" altLang="en-US" sz="2000" b="0" i="0" u="none" strike="noStrike" cap="none" normalizeH="0" baseline="0">
                          <a:ln>
                            <a:noFill/>
                          </a:ln>
                          <a:solidFill>
                            <a:schemeClr val="tx1"/>
                          </a:solidFill>
                          <a:effectLst/>
                          <a:latin typeface="Times New Roman" charset="0"/>
                          <a:ea typeface="微软雅黑" charset="-122"/>
                        </a:rPr>
                        <a:t>主甲板以下的货舱，它必须有火探测系统，还应具备可控的抽风和通风手段，须安装通过驾驶舱操纵的固定灭火装置</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r h="1008062">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ctr" defTabSz="914400" rtl="0" eaLnBrk="1" fontAlgn="base" latinLnBrk="0" hangingPunct="1">
                        <a:lnSpc>
                          <a:spcPct val="100000"/>
                        </a:lnSpc>
                        <a:spcBef>
                          <a:spcPts val="400"/>
                        </a:spcBef>
                        <a:spcAft>
                          <a:spcPts val="40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微软雅黑" charset="-122"/>
                        </a:rPr>
                        <a:t>Class D</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just" defTabSz="914400" rtl="0" eaLnBrk="1" fontAlgn="base" latinLnBrk="0" hangingPunct="1">
                        <a:lnSpc>
                          <a:spcPct val="100000"/>
                        </a:lnSpc>
                        <a:spcBef>
                          <a:spcPts val="400"/>
                        </a:spcBef>
                        <a:spcAft>
                          <a:spcPts val="40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微软雅黑" charset="-122"/>
                        </a:rPr>
                        <a:t>No longer in part 25, however some aircraft may have this classification.  Ventilation is controlled so the fire is extinguished by lack of oxygen.</a:t>
                      </a:r>
                      <a:r>
                        <a:rPr kumimoji="0" lang="zh-CN" altLang="en-US" sz="2000" b="0" i="0" u="none" strike="noStrike" cap="none" normalizeH="0" baseline="0">
                          <a:ln>
                            <a:noFill/>
                          </a:ln>
                          <a:solidFill>
                            <a:schemeClr val="tx1"/>
                          </a:solidFill>
                          <a:effectLst/>
                          <a:latin typeface="Times New Roman" charset="0"/>
                          <a:ea typeface="微软雅黑" charset="-122"/>
                        </a:rPr>
                        <a:t>在</a:t>
                      </a:r>
                      <a:r>
                        <a:rPr kumimoji="0" lang="en-US" altLang="zh-CN" sz="2000" b="0" i="0" u="none" strike="noStrike" cap="none" normalizeH="0" baseline="0">
                          <a:ln>
                            <a:noFill/>
                          </a:ln>
                          <a:solidFill>
                            <a:schemeClr val="tx1"/>
                          </a:solidFill>
                          <a:effectLst/>
                          <a:latin typeface="Times New Roman" charset="0"/>
                          <a:ea typeface="微软雅黑" charset="-122"/>
                        </a:rPr>
                        <a:t>25</a:t>
                      </a:r>
                      <a:r>
                        <a:rPr kumimoji="0" lang="zh-CN" altLang="en-US" sz="2000" b="0" i="0" u="none" strike="noStrike" cap="none" normalizeH="0" baseline="0">
                          <a:ln>
                            <a:noFill/>
                          </a:ln>
                          <a:solidFill>
                            <a:schemeClr val="tx1"/>
                          </a:solidFill>
                          <a:effectLst/>
                          <a:latin typeface="Times New Roman" charset="0"/>
                          <a:ea typeface="微软雅黑" charset="-122"/>
                        </a:rPr>
                        <a:t>部中已取消</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r h="1008062">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ctr" defTabSz="914400" rtl="0" eaLnBrk="1" fontAlgn="base" latinLnBrk="0" hangingPunct="1">
                        <a:lnSpc>
                          <a:spcPct val="100000"/>
                        </a:lnSpc>
                        <a:spcBef>
                          <a:spcPts val="400"/>
                        </a:spcBef>
                        <a:spcAft>
                          <a:spcPts val="400"/>
                        </a:spcAft>
                        <a:buClrTx/>
                        <a:buSzTx/>
                        <a:buFontTx/>
                        <a:buNone/>
                        <a:tabLst/>
                      </a:pPr>
                      <a:r>
                        <a:rPr kumimoji="0" lang="en-US" altLang="zh-CN" sz="2000" b="0" i="0" u="none" strike="noStrike" cap="none" normalizeH="0" baseline="0">
                          <a:ln>
                            <a:noFill/>
                          </a:ln>
                          <a:solidFill>
                            <a:schemeClr val="tx1"/>
                          </a:solidFill>
                          <a:effectLst/>
                          <a:latin typeface="Times New Roman" charset="0"/>
                          <a:ea typeface="微软雅黑" charset="-122"/>
                        </a:rPr>
                        <a:t>Class E</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w="9525" cap="flat" cmpd="sng" algn="ctr">
                      <a:solidFill>
                        <a:srgbClr val="2F2F98"/>
                      </a:solidFill>
                      <a:prstDash val="solid"/>
                      <a:round/>
                      <a:headEnd type="none" w="med" len="med"/>
                      <a:tailEnd type="none" w="med" len="med"/>
                    </a:lnL>
                    <a:lnR>
                      <a:noFill/>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c>
                  <a:txBody>
                    <a:bodyPr/>
                    <a:lstStyle>
                      <a:lvl1pPr algn="just" eaLnBrk="0" hangingPunct="0">
                        <a:spcBef>
                          <a:spcPct val="20000"/>
                        </a:spcBef>
                        <a:buSzPct val="100000"/>
                        <a:buFont typeface="Wingdings" charset="2"/>
                        <a:defRPr b="1">
                          <a:solidFill>
                            <a:srgbClr val="000066"/>
                          </a:solidFill>
                          <a:latin typeface="Times New Roman" charset="0"/>
                          <a:ea typeface="微软雅黑" charset="-122"/>
                        </a:defRPr>
                      </a:lvl1pPr>
                      <a:lvl2pPr marL="742950" indent="-285750" algn="just" eaLnBrk="0" hangingPunct="0">
                        <a:spcBef>
                          <a:spcPct val="20000"/>
                        </a:spcBef>
                        <a:buFont typeface="Wingdings" charset="2"/>
                        <a:defRPr b="1">
                          <a:solidFill>
                            <a:srgbClr val="000066"/>
                          </a:solidFill>
                          <a:latin typeface="Times New Roman" charset="0"/>
                          <a:ea typeface="微软雅黑" charset="-122"/>
                        </a:defRPr>
                      </a:lvl2pPr>
                      <a:lvl3pPr marL="1143000" indent="-228600" algn="just" eaLnBrk="0" hangingPunct="0">
                        <a:spcBef>
                          <a:spcPct val="20000"/>
                        </a:spcBef>
                        <a:buFont typeface="Wingdings" charset="2"/>
                        <a:defRPr sz="1400">
                          <a:solidFill>
                            <a:srgbClr val="000066"/>
                          </a:solidFill>
                          <a:latin typeface="Times New Roman" charset="0"/>
                          <a:ea typeface="微软雅黑" charset="-122"/>
                        </a:defRPr>
                      </a:lvl3pPr>
                      <a:lvl4pPr marL="1600200" indent="-228600" algn="just" eaLnBrk="0" hangingPunct="0">
                        <a:spcBef>
                          <a:spcPct val="20000"/>
                        </a:spcBef>
                        <a:defRPr sz="1400">
                          <a:solidFill>
                            <a:srgbClr val="000066"/>
                          </a:solidFill>
                          <a:latin typeface="Times New Roman" charset="0"/>
                          <a:ea typeface="微软雅黑" charset="-122"/>
                        </a:defRPr>
                      </a:lvl4pPr>
                      <a:lvl5pPr marL="2057400" indent="-228600" eaLnBrk="0" hangingPunct="0">
                        <a:spcBef>
                          <a:spcPct val="20000"/>
                        </a:spcBef>
                        <a:defRPr>
                          <a:solidFill>
                            <a:srgbClr val="000066"/>
                          </a:solidFill>
                          <a:latin typeface="Arial" charset="0"/>
                          <a:ea typeface="黑体" charset="-122"/>
                        </a:defRPr>
                      </a:lvl5pPr>
                      <a:lvl6pPr marL="2514600" indent="-228600" eaLnBrk="0" fontAlgn="base" hangingPunct="0">
                        <a:spcBef>
                          <a:spcPct val="20000"/>
                        </a:spcBef>
                        <a:spcAft>
                          <a:spcPct val="0"/>
                        </a:spcAft>
                        <a:defRPr>
                          <a:solidFill>
                            <a:srgbClr val="000066"/>
                          </a:solidFill>
                          <a:latin typeface="Arial" charset="0"/>
                          <a:ea typeface="黑体" charset="-122"/>
                        </a:defRPr>
                      </a:lvl6pPr>
                      <a:lvl7pPr marL="2971800" indent="-228600" eaLnBrk="0" fontAlgn="base" hangingPunct="0">
                        <a:spcBef>
                          <a:spcPct val="20000"/>
                        </a:spcBef>
                        <a:spcAft>
                          <a:spcPct val="0"/>
                        </a:spcAft>
                        <a:defRPr>
                          <a:solidFill>
                            <a:srgbClr val="000066"/>
                          </a:solidFill>
                          <a:latin typeface="Arial" charset="0"/>
                          <a:ea typeface="黑体" charset="-122"/>
                        </a:defRPr>
                      </a:lvl7pPr>
                      <a:lvl8pPr marL="3429000" indent="-228600" eaLnBrk="0" fontAlgn="base" hangingPunct="0">
                        <a:spcBef>
                          <a:spcPct val="20000"/>
                        </a:spcBef>
                        <a:spcAft>
                          <a:spcPct val="0"/>
                        </a:spcAft>
                        <a:defRPr>
                          <a:solidFill>
                            <a:srgbClr val="000066"/>
                          </a:solidFill>
                          <a:latin typeface="Arial" charset="0"/>
                          <a:ea typeface="黑体" charset="-122"/>
                        </a:defRPr>
                      </a:lvl8pPr>
                      <a:lvl9pPr marL="3886200" indent="-228600" eaLnBrk="0" fontAlgn="base" hangingPunct="0">
                        <a:spcBef>
                          <a:spcPct val="20000"/>
                        </a:spcBef>
                        <a:spcAft>
                          <a:spcPct val="0"/>
                        </a:spcAft>
                        <a:defRPr>
                          <a:solidFill>
                            <a:srgbClr val="000066"/>
                          </a:solidFill>
                          <a:latin typeface="Arial" charset="0"/>
                          <a:ea typeface="黑体" charset="-122"/>
                        </a:defRPr>
                      </a:lvl9pPr>
                    </a:lstStyle>
                    <a:p>
                      <a:pPr marL="0" marR="0" lvl="0" indent="0" algn="just" defTabSz="914400" rtl="0" eaLnBrk="1" fontAlgn="base" latinLnBrk="0" hangingPunct="1">
                        <a:lnSpc>
                          <a:spcPct val="100000"/>
                        </a:lnSpc>
                        <a:spcBef>
                          <a:spcPts val="400"/>
                        </a:spcBef>
                        <a:spcAft>
                          <a:spcPts val="400"/>
                        </a:spcAft>
                        <a:buClrTx/>
                        <a:buSzTx/>
                        <a:buFontTx/>
                        <a:buNone/>
                        <a:tabLst/>
                      </a:pPr>
                      <a:r>
                        <a:rPr kumimoji="0" lang="zh-CN" altLang="en-US" sz="2000" b="0" i="0" u="none" strike="noStrike" cap="none" normalizeH="0" baseline="0">
                          <a:ln>
                            <a:noFill/>
                          </a:ln>
                          <a:solidFill>
                            <a:schemeClr val="tx1"/>
                          </a:solidFill>
                          <a:effectLst/>
                          <a:latin typeface="Times New Roman" charset="0"/>
                          <a:ea typeface="微软雅黑" charset="-122"/>
                        </a:rPr>
                        <a:t>通常是指货机的全货舱。须有探火装置和通风控制装置，可通过增加舱内压力高度（如</a:t>
                      </a:r>
                      <a:r>
                        <a:rPr kumimoji="0" lang="en-US" altLang="zh-CN" sz="2000" b="0" i="0" u="none" strike="noStrike" cap="none" normalizeH="0" baseline="0">
                          <a:ln>
                            <a:noFill/>
                          </a:ln>
                          <a:solidFill>
                            <a:schemeClr val="tx1"/>
                          </a:solidFill>
                          <a:effectLst/>
                          <a:latin typeface="Times New Roman" charset="0"/>
                          <a:ea typeface="微软雅黑" charset="-122"/>
                        </a:rPr>
                        <a:t>25000</a:t>
                      </a:r>
                      <a:r>
                        <a:rPr kumimoji="0" lang="zh-CN" altLang="en-US" sz="2000" b="0" i="0" u="none" strike="noStrike" cap="none" normalizeH="0" baseline="0">
                          <a:ln>
                            <a:noFill/>
                          </a:ln>
                          <a:solidFill>
                            <a:schemeClr val="tx1"/>
                          </a:solidFill>
                          <a:effectLst/>
                          <a:latin typeface="Times New Roman" charset="0"/>
                          <a:ea typeface="微软雅黑" charset="-122"/>
                        </a:rPr>
                        <a:t>英尺），切断氧气来抑制火情，并且在任何装载情况下，机组的应急出口是可接近的</a:t>
                      </a:r>
                      <a:endParaRPr kumimoji="0" lang="zh-CN" altLang="zh-CN" sz="2000" b="0" i="0" u="none" strike="noStrike" cap="none" normalizeH="0" baseline="0">
                        <a:ln>
                          <a:noFill/>
                        </a:ln>
                        <a:solidFill>
                          <a:schemeClr val="tx1"/>
                        </a:solidFill>
                        <a:effectLst/>
                        <a:latin typeface="Microsoft Himalaya" charset="-122"/>
                        <a:ea typeface="黑体" charset="-122"/>
                        <a:cs typeface="Microsoft Himalaya" charset="-122"/>
                      </a:endParaRPr>
                    </a:p>
                  </a:txBody>
                  <a:tcPr marL="68580" marR="68580" marT="0" marB="0" anchor="ctr" horzOverflow="overflow">
                    <a:lnL>
                      <a:noFill/>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a:xfrm>
            <a:off x="476250" y="188913"/>
            <a:ext cx="8229600" cy="809625"/>
          </a:xfrm>
        </p:spPr>
        <p:txBody>
          <a:bodyPr/>
          <a:lstStyle/>
          <a:p>
            <a:r>
              <a:rPr lang="zh-CN" altLang="en-US"/>
              <a:t>客舱防火</a:t>
            </a:r>
          </a:p>
        </p:txBody>
      </p:sp>
      <p:sp>
        <p:nvSpPr>
          <p:cNvPr id="59394" name="灯片编号占位符 3"/>
          <p:cNvSpPr>
            <a:spLocks noGrp="1"/>
          </p:cNvSpPr>
          <p:nvPr>
            <p:ph type="sldNum" sz="quarter" idx="4294967295"/>
          </p:nvPr>
        </p:nvSpPr>
        <p:spPr bwMode="auto">
          <a:xfrm>
            <a:off x="8429625" y="6215063"/>
            <a:ext cx="714375" cy="642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fld id="{516AD886-10CC-4B47-A3ED-FDF69C54699A}" type="slidenum">
              <a:rPr lang="zh-CN" altLang="en-US" sz="1800" b="0">
                <a:solidFill>
                  <a:schemeClr val="tx1"/>
                </a:solidFill>
                <a:latin typeface="Arial" charset="0"/>
                <a:ea typeface="宋体" charset="-122"/>
              </a:rPr>
              <a:pPr algn="l" eaLnBrk="1" hangingPunct="1">
                <a:spcBef>
                  <a:spcPct val="0"/>
                </a:spcBef>
                <a:buSzTx/>
                <a:buFontTx/>
                <a:buNone/>
              </a:pPr>
              <a:t>44</a:t>
            </a:fld>
            <a:endParaRPr lang="zh-CN" altLang="en-US" sz="1800" b="0">
              <a:solidFill>
                <a:schemeClr val="tx1"/>
              </a:solidFill>
              <a:latin typeface="Arial" charset="0"/>
              <a:ea typeface="宋体" charset="-122"/>
            </a:endParaRPr>
          </a:p>
        </p:txBody>
      </p:sp>
      <p:sp>
        <p:nvSpPr>
          <p:cNvPr id="48" name="TextBox 47"/>
          <p:cNvSpPr txBox="1">
            <a:spLocks noChangeArrowheads="1"/>
          </p:cNvSpPr>
          <p:nvPr/>
        </p:nvSpPr>
        <p:spPr bwMode="auto">
          <a:xfrm>
            <a:off x="468313" y="1484313"/>
            <a:ext cx="78581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SzPct val="100000"/>
              <a:buFont typeface="Wingdings" charset="2"/>
              <a:buChar char="Ø"/>
              <a:defRPr sz="2000" b="1">
                <a:solidFill>
                  <a:srgbClr val="000066"/>
                </a:solidFill>
                <a:latin typeface="Times New Roman" charset="0"/>
                <a:ea typeface="微软雅黑" charset="-122"/>
              </a:defRPr>
            </a:lvl1pPr>
            <a:lvl2pPr algn="just">
              <a:spcBef>
                <a:spcPct val="20000"/>
              </a:spcBef>
              <a:buFont typeface="Wingdings" charset="2"/>
              <a:buChar char="Q"/>
              <a:defRPr sz="2000" b="1">
                <a:solidFill>
                  <a:srgbClr val="000066"/>
                </a:solidFill>
                <a:latin typeface="Times New Roman" charset="0"/>
                <a:ea typeface="微软雅黑" charset="-122"/>
              </a:defRPr>
            </a:lvl2pPr>
            <a:lvl3pPr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lvl="1" algn="l" eaLnBrk="1" hangingPunct="1">
              <a:spcBef>
                <a:spcPct val="0"/>
              </a:spcBef>
              <a:buFontTx/>
              <a:buNone/>
            </a:pPr>
            <a:r>
              <a:rPr lang="zh-CN" altLang="en-US" sz="2400">
                <a:solidFill>
                  <a:schemeClr val="tx1"/>
                </a:solidFill>
                <a:latin typeface="Arial" charset="0"/>
                <a:ea typeface="宋体" charset="-122"/>
              </a:rPr>
              <a:t>客舱防火</a:t>
            </a:r>
            <a:endParaRPr lang="en-US" altLang="zh-CN" sz="2400">
              <a:solidFill>
                <a:schemeClr val="tx1"/>
              </a:solidFill>
              <a:latin typeface="Arial" charset="0"/>
              <a:ea typeface="宋体" charset="-122"/>
            </a:endParaRPr>
          </a:p>
          <a:p>
            <a:pPr lvl="2" algn="l" eaLnBrk="1" hangingPunct="1">
              <a:spcBef>
                <a:spcPct val="0"/>
              </a:spcBef>
              <a:buFont typeface="Wingdings" charset="2"/>
              <a:buChar char="Ø"/>
            </a:pPr>
            <a:r>
              <a:rPr lang="zh-CN" altLang="en-US" sz="2400">
                <a:solidFill>
                  <a:schemeClr val="tx1"/>
                </a:solidFill>
                <a:latin typeface="Arial" charset="0"/>
                <a:ea typeface="宋体" charset="-122"/>
              </a:rPr>
              <a:t>客舱应有控火和灭火装置，卫生间因有门与客舱隔离尤应关注</a:t>
            </a:r>
            <a:endParaRPr lang="en-US" altLang="zh-CN" sz="2400">
              <a:solidFill>
                <a:schemeClr val="tx1"/>
              </a:solidFill>
              <a:latin typeface="Arial" charset="0"/>
              <a:ea typeface="宋体" charset="-122"/>
            </a:endParaRPr>
          </a:p>
          <a:p>
            <a:pPr lvl="2" algn="l" eaLnBrk="1" hangingPunct="1">
              <a:spcBef>
                <a:spcPct val="0"/>
              </a:spcBef>
              <a:buFont typeface="Wingdings" charset="2"/>
              <a:buChar char="Ø"/>
            </a:pPr>
            <a:r>
              <a:rPr lang="en-US" altLang="zh-CN" sz="2400">
                <a:solidFill>
                  <a:schemeClr val="tx1"/>
                </a:solidFill>
                <a:latin typeface="Arial" charset="0"/>
                <a:ea typeface="宋体" charset="-122"/>
              </a:rPr>
              <a:t>20</a:t>
            </a:r>
            <a:r>
              <a:rPr lang="zh-CN" altLang="en-US" sz="2400">
                <a:solidFill>
                  <a:schemeClr val="tx1"/>
                </a:solidFill>
                <a:latin typeface="Arial" charset="0"/>
                <a:ea typeface="宋体" charset="-122"/>
              </a:rPr>
              <a:t>座以上的飞机每个卫生间都应安装烟雾探测系统并能给机组或乘务员提供告警</a:t>
            </a:r>
            <a:endParaRPr lang="en-US" altLang="zh-CN" sz="2400">
              <a:solidFill>
                <a:schemeClr val="tx1"/>
              </a:solidFill>
              <a:latin typeface="Arial" charset="0"/>
              <a:ea typeface="宋体" charset="-122"/>
            </a:endParaRPr>
          </a:p>
          <a:p>
            <a:pPr lvl="2" algn="l" eaLnBrk="1" hangingPunct="1">
              <a:spcBef>
                <a:spcPct val="0"/>
              </a:spcBef>
              <a:buFont typeface="Wingdings" charset="2"/>
              <a:buChar char="Ø"/>
            </a:pPr>
            <a:r>
              <a:rPr lang="zh-CN" altLang="en-US" sz="2400">
                <a:solidFill>
                  <a:schemeClr val="tx1"/>
                </a:solidFill>
                <a:latin typeface="Arial" charset="0"/>
                <a:ea typeface="宋体" charset="-122"/>
              </a:rPr>
              <a:t>告警装置验证试验时应考虑烟雾发生器的位置、烟量和通风</a:t>
            </a:r>
            <a:endParaRPr lang="en-US" altLang="zh-CN" sz="2400">
              <a:solidFill>
                <a:schemeClr val="tx1"/>
              </a:solidFill>
              <a:latin typeface="Arial" charset="0"/>
              <a:ea typeface="宋体" charset="-122"/>
            </a:endParaRPr>
          </a:p>
          <a:p>
            <a:pPr lvl="2" algn="l" eaLnBrk="1" hangingPunct="1">
              <a:spcBef>
                <a:spcPct val="0"/>
              </a:spcBef>
              <a:buFont typeface="Wingdings" charset="2"/>
              <a:buChar char="Ø"/>
            </a:pPr>
            <a:r>
              <a:rPr lang="zh-CN" altLang="en-US" sz="2400">
                <a:solidFill>
                  <a:schemeClr val="tx1"/>
                </a:solidFill>
                <a:latin typeface="Arial" charset="0"/>
                <a:ea typeface="宋体" charset="-122"/>
              </a:rPr>
              <a:t>卫生间收集可燃废弃物的垃圾箱应安装固定自动灭火装置，使其具有火焰包容性</a:t>
            </a:r>
            <a:endParaRPr lang="en-US" altLang="zh-CN" sz="2400">
              <a:solidFill>
                <a:schemeClr val="tx1"/>
              </a:solidFill>
              <a:latin typeface="Arial" charset="0"/>
              <a:ea typeface="宋体" charset="-122"/>
            </a:endParaRPr>
          </a:p>
          <a:p>
            <a:pPr lvl="2" algn="l" eaLnBrk="1" hangingPunct="1">
              <a:spcBef>
                <a:spcPct val="0"/>
              </a:spcBef>
              <a:buFont typeface="Wingdings" charset="2"/>
              <a:buChar char="Ø"/>
            </a:pPr>
            <a:r>
              <a:rPr lang="zh-CN" altLang="en-US" sz="2400">
                <a:solidFill>
                  <a:schemeClr val="tx1"/>
                </a:solidFill>
                <a:latin typeface="Arial" charset="0"/>
                <a:ea typeface="宋体" charset="-122"/>
              </a:rPr>
              <a:t>客舱灭火器的数量、种类和灭火剂的选用应符合规定</a:t>
            </a:r>
          </a:p>
          <a:p>
            <a:pPr lvl="2" algn="l" eaLnBrk="1" hangingPunct="1">
              <a:spcBef>
                <a:spcPct val="0"/>
              </a:spcBef>
              <a:buFontTx/>
              <a:buNone/>
            </a:pPr>
            <a:r>
              <a:rPr lang="en-US" altLang="zh-CN" sz="2400" b="1">
                <a:solidFill>
                  <a:schemeClr val="tx1"/>
                </a:solidFill>
                <a:latin typeface="Arial" charset="0"/>
                <a:ea typeface="宋体" charset="-122"/>
              </a:rPr>
              <a:t> </a:t>
            </a:r>
            <a:endParaRPr lang="zh-CN" altLang="en-US" sz="2400">
              <a:solidFill>
                <a:schemeClr val="tx1"/>
              </a:solidFill>
              <a:latin typeface="Arial" charset="0"/>
              <a:ea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a:xfrm>
            <a:off x="476250" y="188913"/>
            <a:ext cx="8229600" cy="809625"/>
          </a:xfrm>
        </p:spPr>
        <p:txBody>
          <a:bodyPr/>
          <a:lstStyle/>
          <a:p>
            <a:r>
              <a:rPr lang="zh-CN" altLang="en-US"/>
              <a:t>发展趋势</a:t>
            </a:r>
          </a:p>
        </p:txBody>
      </p:sp>
      <p:sp>
        <p:nvSpPr>
          <p:cNvPr id="61442" name="内容占位符 2"/>
          <p:cNvSpPr>
            <a:spLocks noGrp="1"/>
          </p:cNvSpPr>
          <p:nvPr>
            <p:ph idx="1"/>
          </p:nvPr>
        </p:nvSpPr>
        <p:spPr/>
        <p:txBody>
          <a:bodyPr/>
          <a:lstStyle/>
          <a:p>
            <a:r>
              <a:rPr lang="zh-CN" altLang="en-US"/>
              <a:t>材料燃烧试验标准修订</a:t>
            </a:r>
            <a:endParaRPr lang="en-US" altLang="zh-CN"/>
          </a:p>
          <a:p>
            <a:r>
              <a:rPr lang="zh-CN" altLang="en-US"/>
              <a:t>复合材料应用相关的燃烧要求（火焰蔓延，抗烧穿）</a:t>
            </a:r>
            <a:endParaRPr lang="en-US" altLang="zh-CN"/>
          </a:p>
          <a:p>
            <a:endParaRPr lang="en-US" altLang="zh-CN"/>
          </a:p>
          <a:p>
            <a:pPr marL="342900" lvl="1" indent="-342900">
              <a:buFont typeface="Wingdings" charset="2"/>
              <a:buChar char="Ø"/>
            </a:pPr>
            <a:r>
              <a:rPr lang="zh-CN" altLang="en-US"/>
              <a:t>新型客舱布局、新型座椅，如倾斜座椅、复合材料、镁合金座椅</a:t>
            </a:r>
            <a:endParaRPr lang="en-US" altLang="zh-CN"/>
          </a:p>
          <a:p>
            <a:endParaRPr lang="en-US" altLang="zh-CN"/>
          </a:p>
          <a:p>
            <a:r>
              <a:rPr lang="zh-CN" altLang="en-US"/>
              <a:t>货舱等级</a:t>
            </a:r>
            <a:endParaRPr lang="en-US" altLang="zh-CN"/>
          </a:p>
          <a:p>
            <a:r>
              <a:rPr lang="zh-CN" altLang="en-US"/>
              <a:t>图形化标记标牌</a:t>
            </a:r>
            <a:endParaRPr lang="en-US" altLang="zh-CN"/>
          </a:p>
          <a:p>
            <a:r>
              <a:rPr lang="zh-CN" altLang="en-US"/>
              <a:t>公务机、新型飞机多样化客舱内饰（</a:t>
            </a:r>
            <a:r>
              <a:rPr lang="en-US" altLang="zh-CN"/>
              <a:t>B787</a:t>
            </a:r>
            <a:r>
              <a:rPr lang="zh-CN" altLang="en-US"/>
              <a:t>可变色窗户、套间等）、</a:t>
            </a:r>
            <a:r>
              <a:rPr lang="en-US" altLang="zh-CN"/>
              <a:t>FAA SFAR 109</a:t>
            </a:r>
            <a:r>
              <a:rPr lang="zh-CN" altLang="en-US"/>
              <a:t>、</a:t>
            </a:r>
            <a:r>
              <a:rPr lang="en-US" altLang="zh-CN"/>
              <a:t>EASA NPA 2015-19</a:t>
            </a:r>
          </a:p>
          <a:p>
            <a:r>
              <a:rPr lang="zh-CN" altLang="en-US"/>
              <a:t>适坠性和水上迫降规章修订</a:t>
            </a:r>
            <a:endParaRPr lang="en-US" altLang="zh-CN"/>
          </a:p>
          <a:p>
            <a:r>
              <a:rPr lang="zh-CN" altLang="en-US"/>
              <a:t>防冲击姿势的变化</a:t>
            </a:r>
            <a:endParaRPr lang="en-US" altLang="zh-CN"/>
          </a:p>
          <a:p>
            <a:endParaRPr lang="en-US" altLang="zh-CN"/>
          </a:p>
          <a:p>
            <a:r>
              <a:rPr lang="zh-CN" altLang="en-US"/>
              <a:t>座椅采用分析表明符合性</a:t>
            </a:r>
            <a:endParaRPr lang="en-US" altLang="zh-CN"/>
          </a:p>
          <a:p>
            <a:r>
              <a:rPr lang="zh-CN" altLang="en-US"/>
              <a:t>应急撤离采用分析表明符合性</a:t>
            </a:r>
            <a:endParaRPr lang="en-US" altLang="zh-CN"/>
          </a:p>
          <a:p>
            <a:endParaRPr lang="en-US" altLang="zh-CN"/>
          </a:p>
          <a:p>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p:cNvSpPr>
          <p:nvPr>
            <p:ph type="title"/>
          </p:nvPr>
        </p:nvSpPr>
        <p:spPr>
          <a:xfrm>
            <a:off x="476250" y="188913"/>
            <a:ext cx="8229600" cy="809625"/>
          </a:xfrm>
        </p:spPr>
        <p:txBody>
          <a:bodyPr/>
          <a:lstStyle/>
          <a:p>
            <a:r>
              <a:rPr lang="zh-CN" altLang="en-US"/>
              <a:t>新材料</a:t>
            </a:r>
          </a:p>
        </p:txBody>
      </p:sp>
      <p:sp>
        <p:nvSpPr>
          <p:cNvPr id="62466" name="内容占位符 2"/>
          <p:cNvSpPr>
            <a:spLocks noGrp="1"/>
          </p:cNvSpPr>
          <p:nvPr>
            <p:ph idx="1"/>
          </p:nvPr>
        </p:nvSpPr>
        <p:spPr/>
        <p:txBody>
          <a:bodyPr/>
          <a:lstStyle/>
          <a:p>
            <a:r>
              <a:rPr lang="zh-CN" altLang="en-US"/>
              <a:t>座椅：</a:t>
            </a:r>
            <a:r>
              <a:rPr lang="en-US" altLang="zh-CN"/>
              <a:t>25.561</a:t>
            </a:r>
            <a:r>
              <a:rPr lang="zh-CN" altLang="en-US"/>
              <a:t>、</a:t>
            </a:r>
            <a:r>
              <a:rPr lang="en-US" altLang="zh-CN"/>
              <a:t>25.562</a:t>
            </a:r>
            <a:r>
              <a:rPr lang="zh-CN" altLang="en-US"/>
              <a:t>、</a:t>
            </a:r>
            <a:r>
              <a:rPr lang="en-US" altLang="zh-CN"/>
              <a:t>25.785</a:t>
            </a:r>
          </a:p>
          <a:p>
            <a:r>
              <a:rPr lang="zh-CN" altLang="en-US"/>
              <a:t>采用大面积非金属材料的座椅</a:t>
            </a:r>
            <a:endParaRPr lang="en-US" altLang="zh-CN"/>
          </a:p>
          <a:p>
            <a:pPr lvl="1"/>
            <a:r>
              <a:rPr lang="zh-CN" altLang="en-US"/>
              <a:t>非金属材料在烟密度和热释放率要求的专用条件</a:t>
            </a:r>
            <a:endParaRPr lang="en-US" altLang="zh-CN"/>
          </a:p>
          <a:p>
            <a:endParaRPr lang="en-US" altLang="zh-CN"/>
          </a:p>
          <a:p>
            <a:r>
              <a:rPr lang="zh-CN" altLang="en-US"/>
              <a:t>镁合金座椅</a:t>
            </a:r>
            <a:endParaRPr lang="en-US" altLang="zh-CN"/>
          </a:p>
          <a:p>
            <a:pPr lvl="1"/>
            <a:r>
              <a:rPr lang="zh-CN" altLang="en-US"/>
              <a:t>某公务机的镁合金脚蹬</a:t>
            </a:r>
            <a:endParaRPr lang="en-US" altLang="zh-CN"/>
          </a:p>
          <a:p>
            <a:pPr lvl="1"/>
            <a:r>
              <a:rPr lang="zh-CN" altLang="en-US"/>
              <a:t>镁合金最轻金属材料，比强度高</a:t>
            </a:r>
            <a:endParaRPr lang="en-US" altLang="zh-CN"/>
          </a:p>
          <a:p>
            <a:pPr lvl="1"/>
            <a:r>
              <a:rPr lang="en-US" altLang="zh-CN"/>
              <a:t>2010</a:t>
            </a:r>
            <a:r>
              <a:rPr lang="zh-CN" altLang="en-US"/>
              <a:t>年对</a:t>
            </a:r>
            <a:r>
              <a:rPr lang="en-US" altLang="zh-CN"/>
              <a:t>AZ31</a:t>
            </a:r>
            <a:r>
              <a:rPr lang="zh-CN" altLang="en-US"/>
              <a:t>（不自熄，用水难灭）和</a:t>
            </a:r>
            <a:r>
              <a:rPr lang="en-US" altLang="zh-CN"/>
              <a:t>WE43</a:t>
            </a:r>
            <a:r>
              <a:rPr lang="zh-CN" altLang="en-US"/>
              <a:t>镁合金座椅（较好）进行过可燃性试验</a:t>
            </a:r>
            <a:endParaRPr lang="en-US" altLang="zh-CN"/>
          </a:p>
          <a:p>
            <a:pPr lvl="1"/>
            <a:r>
              <a:rPr lang="zh-CN" altLang="en-US"/>
              <a:t>镁合金燃烧要求的专用条件（</a:t>
            </a:r>
            <a:r>
              <a:rPr lang="en-US" altLang="zh-CN"/>
              <a:t>FAA Aircraft Material Fire Test Handbook- Chapter 25</a:t>
            </a:r>
            <a:r>
              <a:rPr lang="zh-CN" altLang="en-US"/>
              <a:t>：</a:t>
            </a:r>
            <a:r>
              <a:rPr lang="en-US" altLang="zh-CN"/>
              <a:t>Oil Burner Flammability Test for Magnesium Alloy Seat Structure</a:t>
            </a:r>
            <a:r>
              <a:rPr lang="zh-CN" altLang="en-US"/>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a:xfrm>
            <a:off x="476250" y="188913"/>
            <a:ext cx="8229600" cy="809625"/>
          </a:xfrm>
        </p:spPr>
        <p:txBody>
          <a:bodyPr/>
          <a:lstStyle/>
          <a:p>
            <a:r>
              <a:rPr lang="zh-CN" altLang="en-US"/>
              <a:t>儿童座椅</a:t>
            </a:r>
          </a:p>
        </p:txBody>
      </p:sp>
      <p:sp>
        <p:nvSpPr>
          <p:cNvPr id="63490" name="内容占位符 2"/>
          <p:cNvSpPr>
            <a:spLocks noGrp="1"/>
          </p:cNvSpPr>
          <p:nvPr>
            <p:ph idx="1"/>
          </p:nvPr>
        </p:nvSpPr>
        <p:spPr/>
        <p:txBody>
          <a:bodyPr/>
          <a:lstStyle/>
          <a:p>
            <a:r>
              <a:rPr lang="en-US" altLang="zh-CN"/>
              <a:t>ICAO《</a:t>
            </a:r>
            <a:r>
              <a:rPr lang="zh-CN" altLang="en-US"/>
              <a:t>儿童约束系统的审批和使用手册</a:t>
            </a:r>
            <a:r>
              <a:rPr lang="en-US" altLang="zh-CN"/>
              <a:t>》</a:t>
            </a:r>
            <a:r>
              <a:rPr lang="zh-CN" altLang="en-US"/>
              <a:t>（</a:t>
            </a:r>
            <a:r>
              <a:rPr lang="en-US" altLang="zh-CN"/>
              <a:t>Doc 10049 </a:t>
            </a:r>
            <a:r>
              <a:rPr lang="zh-CN" altLang="en-US"/>
              <a:t>号文件）旨在促进广泛使用儿童约束系统，并对附件 </a:t>
            </a:r>
            <a:r>
              <a:rPr lang="en-US" altLang="zh-CN"/>
              <a:t>6《</a:t>
            </a:r>
            <a:r>
              <a:rPr lang="zh-CN" altLang="en-US"/>
              <a:t>航空器运行</a:t>
            </a:r>
            <a:r>
              <a:rPr lang="en-US" altLang="zh-CN"/>
              <a:t>》 </a:t>
            </a:r>
            <a:r>
              <a:rPr lang="zh-CN" altLang="en-US"/>
              <a:t>中的座椅和限制要求提供指导</a:t>
            </a:r>
            <a:endParaRPr lang="en-US" altLang="zh-CN"/>
          </a:p>
          <a:p>
            <a:pPr>
              <a:buFont typeface="Wingdings" charset="2"/>
              <a:buNone/>
            </a:pPr>
            <a:r>
              <a:rPr lang="zh-CN" altLang="en-US"/>
              <a:t>      正确使用乘员约束是发生事故时幸存的最基本、最重要因素之一。在航空器突然加速或减速、发生严重颠簸或碰撞时，父母利用身体约束婴儿或儿童是不可能的。使用儿童约束系统能确保婴儿和儿童的安全</a:t>
            </a:r>
            <a:endParaRPr lang="en-US" altLang="zh-CN"/>
          </a:p>
          <a:p>
            <a:endParaRPr lang="zh-CN" altLang="en-US"/>
          </a:p>
          <a:p>
            <a:endParaRPr lang="zh-CN"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p:cNvSpPr>
          <p:nvPr>
            <p:ph type="title"/>
          </p:nvPr>
        </p:nvSpPr>
        <p:spPr>
          <a:xfrm>
            <a:off x="476250" y="188913"/>
            <a:ext cx="8229600" cy="809625"/>
          </a:xfrm>
        </p:spPr>
        <p:txBody>
          <a:bodyPr/>
          <a:lstStyle/>
          <a:p>
            <a:r>
              <a:rPr lang="zh-CN" altLang="en-US"/>
              <a:t>安保</a:t>
            </a:r>
          </a:p>
        </p:txBody>
      </p:sp>
      <p:sp>
        <p:nvSpPr>
          <p:cNvPr id="64514" name="内容占位符 2"/>
          <p:cNvSpPr>
            <a:spLocks noGrp="1"/>
          </p:cNvSpPr>
          <p:nvPr>
            <p:ph idx="1"/>
          </p:nvPr>
        </p:nvSpPr>
        <p:spPr/>
        <p:txBody>
          <a:bodyPr/>
          <a:lstStyle/>
          <a:p>
            <a:r>
              <a:rPr lang="en-US" altLang="zh-CN" dirty="0"/>
              <a:t>FAR 25-127</a:t>
            </a:r>
            <a:r>
              <a:rPr lang="zh-CN" altLang="en-US" dirty="0"/>
              <a:t>修正案要求</a:t>
            </a:r>
            <a:endParaRPr lang="en-US" altLang="zh-CN" dirty="0"/>
          </a:p>
          <a:p>
            <a:pPr lvl="1"/>
            <a:r>
              <a:rPr lang="zh-CN" altLang="en-US" dirty="0"/>
              <a:t>最低风险爆炸位置（</a:t>
            </a:r>
            <a:r>
              <a:rPr lang="en-US" altLang="zh-CN" dirty="0"/>
              <a:t>LRBL</a:t>
            </a:r>
            <a:r>
              <a:rPr lang="zh-CN" altLang="en-US" dirty="0"/>
              <a:t>），可能采用爆炸包容措施，比如盥洗室包容</a:t>
            </a:r>
            <a:endParaRPr lang="en-US" altLang="zh-CN" dirty="0"/>
          </a:p>
          <a:p>
            <a:pPr lvl="1"/>
            <a:endParaRPr lang="en-US" altLang="zh-CN" dirty="0"/>
          </a:p>
          <a:p>
            <a:r>
              <a:rPr lang="zh-CN" altLang="en-US" dirty="0"/>
              <a:t>德国之翼空难之后的第二道驾驶舱门之争（</a:t>
            </a:r>
            <a:r>
              <a:rPr lang="en-US" altLang="zh-CN" dirty="0"/>
              <a:t>B787</a:t>
            </a:r>
            <a:r>
              <a:rPr lang="zh-CN" altLang="en-US" dirty="0"/>
              <a:t>有这种构型</a:t>
            </a:r>
            <a:r>
              <a:rPr lang="zh-CN" altLang="en-US" dirty="0" smtClean="0"/>
              <a:t>）</a:t>
            </a:r>
            <a:endParaRPr lang="en-US" altLang="zh-CN" dirty="0" smtClean="0"/>
          </a:p>
          <a:p>
            <a:r>
              <a:rPr lang="en-US" altLang="zh-CN" dirty="0" smtClean="0">
                <a:hlinkClick r:id="rId2" action="ppaction://hlinkfile"/>
              </a:rPr>
              <a:t>FAA keynote</a:t>
            </a:r>
            <a:endParaRPr lang="en-US" altLang="zh-CN"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p:nvPr>
        </p:nvSpPr>
        <p:spPr>
          <a:xfrm>
            <a:off x="476250" y="188913"/>
            <a:ext cx="8229600" cy="809625"/>
          </a:xfrm>
        </p:spPr>
        <p:txBody>
          <a:bodyPr/>
          <a:lstStyle/>
          <a:p>
            <a:r>
              <a:rPr lang="zh-CN" altLang="en-US"/>
              <a:t>复合材料机身适坠性</a:t>
            </a:r>
          </a:p>
        </p:txBody>
      </p:sp>
      <p:sp>
        <p:nvSpPr>
          <p:cNvPr id="65538" name="内容占位符 2"/>
          <p:cNvSpPr>
            <a:spLocks noGrp="1"/>
          </p:cNvSpPr>
          <p:nvPr>
            <p:ph idx="1"/>
          </p:nvPr>
        </p:nvSpPr>
        <p:spPr/>
        <p:txBody>
          <a:bodyPr/>
          <a:lstStyle/>
          <a:p>
            <a:r>
              <a:rPr lang="en-US" altLang="zh-CN"/>
              <a:t>B787</a:t>
            </a:r>
            <a:r>
              <a:rPr lang="zh-CN" altLang="en-US"/>
              <a:t>、</a:t>
            </a:r>
            <a:r>
              <a:rPr lang="en-US" altLang="zh-CN"/>
              <a:t>A350</a:t>
            </a:r>
            <a:r>
              <a:rPr lang="zh-CN" altLang="en-US"/>
              <a:t>等飞机机身大规模使用复合材料、及</a:t>
            </a:r>
            <a:r>
              <a:rPr lang="en-US" altLang="zh-CN"/>
              <a:t>A380</a:t>
            </a:r>
            <a:r>
              <a:rPr lang="zh-CN" altLang="en-US"/>
              <a:t>双层客舱等新颖布局，带来机身适坠性问题</a:t>
            </a:r>
            <a:endParaRPr lang="en-US" altLang="zh-CN"/>
          </a:p>
          <a:p>
            <a:endParaRPr lang="en-US" altLang="zh-CN"/>
          </a:p>
          <a:p>
            <a:r>
              <a:rPr lang="zh-CN" altLang="en-US"/>
              <a:t>国际上正在开展机身适坠性规章修订，拟增加全机适坠性要求，将可能对座椅标准、行李箱等内饰的系留及本身强度产生影响</a:t>
            </a:r>
          </a:p>
        </p:txBody>
      </p:sp>
      <p:pic>
        <p:nvPicPr>
          <p:cNvPr id="655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3141663"/>
            <a:ext cx="4751388"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4"/>
          <p:cNvSpPr>
            <a:spLocks noGrp="1"/>
          </p:cNvSpPr>
          <p:nvPr>
            <p:ph type="title"/>
          </p:nvPr>
        </p:nvSpPr>
        <p:spPr>
          <a:xfrm>
            <a:off x="476250" y="188913"/>
            <a:ext cx="8229600" cy="809625"/>
          </a:xfrm>
        </p:spPr>
        <p:txBody>
          <a:bodyPr/>
          <a:lstStyle/>
          <a:p>
            <a:endParaRPr lang="zh-CN" altLang="en-US"/>
          </a:p>
        </p:txBody>
      </p:sp>
      <p:sp>
        <p:nvSpPr>
          <p:cNvPr id="12290" name="内容占位符 2"/>
          <p:cNvSpPr>
            <a:spLocks noGrp="1"/>
          </p:cNvSpPr>
          <p:nvPr>
            <p:ph idx="1"/>
          </p:nvPr>
        </p:nvSpPr>
        <p:spPr/>
        <p:txBody>
          <a:bodyPr/>
          <a:lstStyle/>
          <a:p>
            <a:pPr marL="0" indent="0">
              <a:buFont typeface="Wingdings" charset="2"/>
              <a:buNone/>
            </a:pPr>
            <a:r>
              <a:rPr lang="en-US" altLang="zh-CN"/>
              <a:t>1989</a:t>
            </a:r>
            <a:r>
              <a:rPr lang="zh-CN" altLang="en-US"/>
              <a:t>年瑞士航空</a:t>
            </a:r>
            <a:r>
              <a:rPr lang="en-US" altLang="zh-CN"/>
              <a:t>MD-11</a:t>
            </a:r>
            <a:r>
              <a:rPr lang="zh-CN" altLang="en-US"/>
              <a:t>加拿大坠毁</a:t>
            </a:r>
            <a:endParaRPr lang="en-US" altLang="zh-CN"/>
          </a:p>
          <a:p>
            <a:pPr marL="0" indent="0">
              <a:buFont typeface="Wingdings" charset="2"/>
              <a:buNone/>
            </a:pPr>
            <a:r>
              <a:rPr lang="zh-CN" altLang="en-US"/>
              <a:t>        隔音隔热材料火焰蔓延试验</a:t>
            </a:r>
            <a:endParaRPr lang="en-US" altLang="zh-CN"/>
          </a:p>
          <a:p>
            <a:pPr marL="0" indent="0">
              <a:buFont typeface="Wingdings" charset="2"/>
              <a:buNone/>
            </a:pPr>
            <a:endParaRPr lang="en-US" altLang="zh-CN"/>
          </a:p>
          <a:p>
            <a:pPr marL="0" indent="0">
              <a:buFont typeface="Wingdings" charset="2"/>
              <a:buNone/>
            </a:pPr>
            <a:endParaRPr lang="en-US" altLang="zh-CN"/>
          </a:p>
          <a:p>
            <a:pPr marL="0" indent="0">
              <a:buFont typeface="Wingdings" charset="2"/>
              <a:buNone/>
            </a:pPr>
            <a:endParaRPr lang="en-US" altLang="zh-CN"/>
          </a:p>
          <a:p>
            <a:pPr marL="0" indent="0">
              <a:buFont typeface="Wingdings" charset="2"/>
              <a:buNone/>
            </a:pPr>
            <a:endParaRPr lang="en-US" altLang="zh-CN"/>
          </a:p>
        </p:txBody>
      </p:sp>
      <p:pic>
        <p:nvPicPr>
          <p:cNvPr id="12291" name="Picture 2" descr="C:\Users\ZhangZhuguo\Desktop\52ec2cadgx6Bpw5fzfZ03&amp;6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806700"/>
            <a:ext cx="65722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821" y="30856"/>
            <a:ext cx="8411209" cy="6326799"/>
          </a:xfrm>
        </p:spPr>
      </p:pic>
    </p:spTree>
    <p:extLst>
      <p:ext uri="{BB962C8B-B14F-4D97-AF65-F5344CB8AC3E}">
        <p14:creationId xmlns:p14="http://schemas.microsoft.com/office/powerpoint/2010/main" val="1459320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949" y="188640"/>
            <a:ext cx="8352731" cy="6264549"/>
          </a:xfrm>
        </p:spPr>
      </p:pic>
    </p:spTree>
    <p:extLst>
      <p:ext uri="{BB962C8B-B14F-4D97-AF65-F5344CB8AC3E}">
        <p14:creationId xmlns:p14="http://schemas.microsoft.com/office/powerpoint/2010/main" val="387482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88640"/>
            <a:ext cx="8424936" cy="6318702"/>
          </a:xfrm>
        </p:spPr>
      </p:pic>
    </p:spTree>
    <p:extLst>
      <p:ext uri="{BB962C8B-B14F-4D97-AF65-F5344CB8AC3E}">
        <p14:creationId xmlns:p14="http://schemas.microsoft.com/office/powerpoint/2010/main" val="1248262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88640"/>
            <a:ext cx="8424936" cy="6285921"/>
          </a:xfrm>
        </p:spPr>
      </p:pic>
    </p:spTree>
    <p:extLst>
      <p:ext uri="{BB962C8B-B14F-4D97-AF65-F5344CB8AC3E}">
        <p14:creationId xmlns:p14="http://schemas.microsoft.com/office/powerpoint/2010/main" val="777098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88640"/>
            <a:ext cx="8352928" cy="6248446"/>
          </a:xfrm>
        </p:spPr>
      </p:pic>
    </p:spTree>
    <p:extLst>
      <p:ext uri="{BB962C8B-B14F-4D97-AF65-F5344CB8AC3E}">
        <p14:creationId xmlns:p14="http://schemas.microsoft.com/office/powerpoint/2010/main" val="1843255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250" y="164232"/>
            <a:ext cx="8352928" cy="6244422"/>
          </a:xfrm>
        </p:spPr>
      </p:pic>
    </p:spTree>
    <p:extLst>
      <p:ext uri="{BB962C8B-B14F-4D97-AF65-F5344CB8AC3E}">
        <p14:creationId xmlns:p14="http://schemas.microsoft.com/office/powerpoint/2010/main" val="2144757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83096"/>
            <a:ext cx="8352928" cy="6264696"/>
          </a:xfrm>
        </p:spPr>
      </p:pic>
    </p:spTree>
    <p:extLst>
      <p:ext uri="{BB962C8B-B14F-4D97-AF65-F5344CB8AC3E}">
        <p14:creationId xmlns:p14="http://schemas.microsoft.com/office/powerpoint/2010/main" val="1587668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p:cNvSpPr>
          <p:nvPr>
            <p:ph type="title"/>
          </p:nvPr>
        </p:nvSpPr>
        <p:spPr>
          <a:xfrm>
            <a:off x="476250" y="188913"/>
            <a:ext cx="8229600" cy="809625"/>
          </a:xfrm>
        </p:spPr>
        <p:txBody>
          <a:bodyPr/>
          <a:lstStyle/>
          <a:p>
            <a:r>
              <a:rPr lang="en-US" altLang="zh-CN"/>
              <a:t>Current Interior Flam Regulation</a:t>
            </a:r>
            <a:endParaRPr lang="zh-CN" altLang="en-US"/>
          </a:p>
        </p:txBody>
      </p:sp>
      <p:sp>
        <p:nvSpPr>
          <p:cNvPr id="66562" name="内容占位符 2"/>
          <p:cNvSpPr>
            <a:spLocks noGrp="1"/>
          </p:cNvSpPr>
          <p:nvPr>
            <p:ph idx="1"/>
          </p:nvPr>
        </p:nvSpPr>
        <p:spPr/>
        <p:txBody>
          <a:bodyPr/>
          <a:lstStyle/>
          <a:p>
            <a:r>
              <a:rPr lang="en-US" altLang="zh-CN"/>
              <a:t>25.853</a:t>
            </a:r>
          </a:p>
          <a:p>
            <a:r>
              <a:rPr lang="en-US" altLang="zh-CN"/>
              <a:t>25.855</a:t>
            </a:r>
          </a:p>
          <a:p>
            <a:r>
              <a:rPr lang="en-US" altLang="zh-CN"/>
              <a:t>25.856</a:t>
            </a:r>
          </a:p>
          <a:p>
            <a:r>
              <a:rPr lang="en-US" altLang="zh-CN"/>
              <a:t>Appendix F</a:t>
            </a:r>
          </a:p>
          <a:p>
            <a:endParaRPr lang="en-US" altLang="zh-CN"/>
          </a:p>
        </p:txBody>
      </p:sp>
      <p:pic>
        <p:nvPicPr>
          <p:cNvPr id="665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860800"/>
            <a:ext cx="69342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356100" y="1125538"/>
            <a:ext cx="4248150" cy="2830512"/>
          </a:xfrm>
          <a:prstGeom prst="rect">
            <a:avLst/>
          </a:prstGeom>
          <a:noFill/>
        </p:spPr>
        <p:txBody>
          <a:bodyPr>
            <a:spAutoFit/>
          </a:bodyPr>
          <a:lstStyle/>
          <a:p>
            <a:pPr marL="342900" indent="-342900" algn="just">
              <a:spcBef>
                <a:spcPct val="20000"/>
              </a:spcBef>
              <a:buSzPct val="100000"/>
              <a:buFont typeface="Wingdings" pitchFamily="2" charset="2"/>
              <a:buChar char="Ø"/>
              <a:defRPr/>
            </a:pPr>
            <a:r>
              <a:rPr lang="en-US" altLang="zh-CN" sz="2000" b="1" dirty="0">
                <a:solidFill>
                  <a:srgbClr val="000066"/>
                </a:solidFill>
                <a:latin typeface="+mn-lt"/>
                <a:ea typeface="+mn-ea"/>
              </a:rPr>
              <a:t>Bunsen Burner</a:t>
            </a:r>
          </a:p>
          <a:p>
            <a:pPr marL="742950" lvl="1" indent="-285750" algn="just">
              <a:spcBef>
                <a:spcPct val="20000"/>
              </a:spcBef>
              <a:buSzPct val="100000"/>
              <a:buFont typeface="Wingdings" pitchFamily="2" charset="2"/>
              <a:buChar char="Q"/>
              <a:defRPr/>
            </a:pPr>
            <a:r>
              <a:rPr lang="en-US" altLang="zh-CN" sz="2000" b="1" dirty="0">
                <a:solidFill>
                  <a:srgbClr val="000066"/>
                </a:solidFill>
                <a:latin typeface="+mn-lt"/>
                <a:ea typeface="+mn-ea"/>
              </a:rPr>
              <a:t>Horizontal</a:t>
            </a:r>
          </a:p>
          <a:p>
            <a:pPr marL="742950" lvl="1" indent="-285750" algn="just">
              <a:spcBef>
                <a:spcPct val="20000"/>
              </a:spcBef>
              <a:buSzPct val="100000"/>
              <a:buFont typeface="Wingdings" pitchFamily="2" charset="2"/>
              <a:buChar char="Q"/>
              <a:defRPr/>
            </a:pPr>
            <a:r>
              <a:rPr lang="en-US" altLang="zh-CN" sz="2000" b="1" dirty="0">
                <a:solidFill>
                  <a:srgbClr val="000066"/>
                </a:solidFill>
                <a:latin typeface="+mn-lt"/>
                <a:ea typeface="+mn-ea"/>
              </a:rPr>
              <a:t>Vertical</a:t>
            </a:r>
            <a:r>
              <a:rPr lang="zh-CN" altLang="en-US" sz="2000" b="1" dirty="0">
                <a:solidFill>
                  <a:srgbClr val="000066"/>
                </a:solidFill>
                <a:latin typeface="+mn-lt"/>
                <a:ea typeface="+mn-ea"/>
              </a:rPr>
              <a:t>（</a:t>
            </a:r>
            <a:r>
              <a:rPr lang="en-US" altLang="zh-CN" sz="2000" b="1" dirty="0">
                <a:solidFill>
                  <a:srgbClr val="000066"/>
                </a:solidFill>
                <a:latin typeface="+mn-lt"/>
                <a:ea typeface="+mn-ea"/>
              </a:rPr>
              <a:t>60s </a:t>
            </a:r>
            <a:r>
              <a:rPr lang="zh-CN" altLang="en-US" sz="2000" b="1" dirty="0">
                <a:solidFill>
                  <a:srgbClr val="000066"/>
                </a:solidFill>
                <a:latin typeface="+mn-lt"/>
                <a:ea typeface="+mn-ea"/>
              </a:rPr>
              <a:t>、</a:t>
            </a:r>
            <a:r>
              <a:rPr lang="en-US" altLang="zh-CN" sz="2000" b="1" dirty="0">
                <a:solidFill>
                  <a:srgbClr val="000066"/>
                </a:solidFill>
                <a:latin typeface="+mn-lt"/>
                <a:ea typeface="+mn-ea"/>
              </a:rPr>
              <a:t>12s</a:t>
            </a:r>
            <a:r>
              <a:rPr lang="zh-CN" altLang="en-US" sz="2000" b="1" dirty="0">
                <a:solidFill>
                  <a:srgbClr val="000066"/>
                </a:solidFill>
                <a:latin typeface="+mn-lt"/>
                <a:ea typeface="+mn-ea"/>
              </a:rPr>
              <a:t>）</a:t>
            </a:r>
            <a:endParaRPr lang="en-US" altLang="zh-CN" sz="2000" b="1" dirty="0">
              <a:solidFill>
                <a:srgbClr val="000066"/>
              </a:solidFill>
              <a:latin typeface="+mn-lt"/>
              <a:ea typeface="+mn-ea"/>
            </a:endParaRPr>
          </a:p>
          <a:p>
            <a:pPr marL="742950" lvl="1" indent="-285750" algn="just">
              <a:spcBef>
                <a:spcPct val="20000"/>
              </a:spcBef>
              <a:buSzPct val="100000"/>
              <a:buFont typeface="Wingdings" pitchFamily="2" charset="2"/>
              <a:buChar char="Q"/>
              <a:defRPr/>
            </a:pPr>
            <a:r>
              <a:rPr lang="en-US" altLang="zh-CN" sz="2000" b="1" dirty="0">
                <a:solidFill>
                  <a:srgbClr val="000066"/>
                </a:solidFill>
                <a:latin typeface="+mn-lt"/>
                <a:ea typeface="+mn-ea"/>
              </a:rPr>
              <a:t>45°</a:t>
            </a:r>
          </a:p>
          <a:p>
            <a:pPr marL="742950" lvl="1" indent="-285750" algn="just">
              <a:spcBef>
                <a:spcPct val="20000"/>
              </a:spcBef>
              <a:buSzPct val="100000"/>
              <a:buFont typeface="Wingdings" pitchFamily="2" charset="2"/>
              <a:buChar char="Q"/>
              <a:defRPr/>
            </a:pPr>
            <a:r>
              <a:rPr lang="en-US" altLang="zh-CN" sz="2000" b="1" dirty="0">
                <a:solidFill>
                  <a:srgbClr val="000066"/>
                </a:solidFill>
                <a:latin typeface="+mn-lt"/>
                <a:ea typeface="+mn-ea"/>
              </a:rPr>
              <a:t>60°</a:t>
            </a:r>
          </a:p>
          <a:p>
            <a:pPr marL="342900" indent="-342900" algn="just">
              <a:spcBef>
                <a:spcPct val="20000"/>
              </a:spcBef>
              <a:buSzPct val="100000"/>
              <a:buFont typeface="Wingdings" pitchFamily="2" charset="2"/>
              <a:buChar char="Ø"/>
              <a:defRPr/>
            </a:pPr>
            <a:r>
              <a:rPr lang="en-US" altLang="zh-CN" sz="2000" b="1" dirty="0">
                <a:solidFill>
                  <a:srgbClr val="000066"/>
                </a:solidFill>
                <a:latin typeface="+mn-lt"/>
                <a:ea typeface="+mn-ea"/>
              </a:rPr>
              <a:t>Fire Containment Test of Waste Stowage Compartments</a:t>
            </a:r>
            <a:endParaRPr lang="zh-CN" altLang="en-US" sz="2000" b="1" dirty="0">
              <a:solidFill>
                <a:srgbClr val="000066"/>
              </a:solidFill>
              <a:latin typeface="+mn-lt"/>
              <a:ea typeface="+mn-ea"/>
            </a:endParaRPr>
          </a:p>
          <a:p>
            <a:pPr eaLnBrk="1" hangingPunct="1">
              <a:defRPr/>
            </a:pPr>
            <a:endParaRPr lang="zh-CN" altLang="en-US" dirty="0">
              <a:ea typeface="宋体"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p:cNvSpPr>
          <p:nvPr>
            <p:ph type="title"/>
          </p:nvPr>
        </p:nvSpPr>
        <p:spPr>
          <a:xfrm>
            <a:off x="476250" y="188913"/>
            <a:ext cx="8229600" cy="809625"/>
          </a:xfrm>
        </p:spPr>
        <p:txBody>
          <a:bodyPr/>
          <a:lstStyle/>
          <a:p>
            <a:r>
              <a:rPr lang="en-US" altLang="zh-CN"/>
              <a:t>Others</a:t>
            </a:r>
            <a:endParaRPr lang="zh-CN" altLang="en-US"/>
          </a:p>
        </p:txBody>
      </p:sp>
      <p:sp>
        <p:nvSpPr>
          <p:cNvPr id="67586" name="内容占位符 2"/>
          <p:cNvSpPr>
            <a:spLocks noGrp="1"/>
          </p:cNvSpPr>
          <p:nvPr>
            <p:ph idx="1"/>
          </p:nvPr>
        </p:nvSpPr>
        <p:spPr/>
        <p:txBody>
          <a:bodyPr/>
          <a:lstStyle/>
          <a:p>
            <a:r>
              <a:rPr lang="en-US" altLang="zh-CN"/>
              <a:t>TSO-C69c  Slide Radiant Heat Test</a:t>
            </a:r>
          </a:p>
          <a:p>
            <a:endParaRPr lang="en-US" altLang="zh-CN"/>
          </a:p>
          <a:p>
            <a:r>
              <a:rPr lang="en-US" altLang="zh-CN"/>
              <a:t>Oil Burner Flammability Test for Magnesium Alloy Seat Structure</a:t>
            </a:r>
          </a:p>
          <a:p>
            <a:endParaRPr lang="en-US" altLang="zh-CN"/>
          </a:p>
          <a:p>
            <a:r>
              <a:rPr lang="en-US" altLang="zh-CN"/>
              <a:t>Seats with Non-Traditional, Large, Non-Metallic Panels 	</a:t>
            </a:r>
          </a:p>
          <a:p>
            <a:endParaRPr lang="en-US" altLang="zh-CN"/>
          </a:p>
          <a:p>
            <a:r>
              <a:rPr lang="en-US" altLang="zh-CN"/>
              <a:t>B787/A350/CSeries  --Aircraft with Extensive Composite</a:t>
            </a:r>
          </a:p>
          <a:p>
            <a:pPr lvl="1"/>
            <a:r>
              <a:rPr lang="en-US" altLang="zh-CN"/>
              <a:t>Composite In-Flight Flammability</a:t>
            </a:r>
          </a:p>
          <a:p>
            <a:pPr lvl="1"/>
            <a:r>
              <a:rPr lang="en-US" altLang="zh-CN"/>
              <a:t>Composite Post-Crash Fire Survivability</a:t>
            </a: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p:cNvSpPr>
          <p:nvPr>
            <p:ph type="title"/>
          </p:nvPr>
        </p:nvSpPr>
        <p:spPr>
          <a:xfrm>
            <a:off x="476250" y="188913"/>
            <a:ext cx="8229600" cy="809625"/>
          </a:xfrm>
        </p:spPr>
        <p:txBody>
          <a:bodyPr/>
          <a:lstStyle/>
          <a:p>
            <a:r>
              <a:rPr lang="en-US" altLang="zh-CN"/>
              <a:t>Regulation Change Philosophy</a:t>
            </a:r>
            <a:endParaRPr lang="zh-CN" altLang="en-US"/>
          </a:p>
        </p:txBody>
      </p:sp>
      <p:sp>
        <p:nvSpPr>
          <p:cNvPr id="68610" name="内容占位符 2"/>
          <p:cNvSpPr>
            <a:spLocks noGrp="1"/>
          </p:cNvSpPr>
          <p:nvPr>
            <p:ph idx="1"/>
          </p:nvPr>
        </p:nvSpPr>
        <p:spPr/>
        <p:txBody>
          <a:bodyPr/>
          <a:lstStyle/>
          <a:p>
            <a:r>
              <a:rPr lang="en-US" altLang="zh-CN"/>
              <a:t>Reactive Set of Regulation</a:t>
            </a:r>
          </a:p>
          <a:p>
            <a:pPr lvl="1">
              <a:buFont typeface="Wingdings" charset="2"/>
              <a:buNone/>
            </a:pPr>
            <a:r>
              <a:rPr lang="en-US" altLang="zh-CN">
                <a:solidFill>
                  <a:srgbClr val="FF0000"/>
                </a:solidFill>
              </a:rPr>
              <a:t>Accident-Based</a:t>
            </a:r>
          </a:p>
          <a:p>
            <a:endParaRPr lang="en-US" altLang="zh-CN"/>
          </a:p>
          <a:p>
            <a:r>
              <a:rPr lang="en-US" altLang="zh-CN"/>
              <a:t>Proactive Safety Framework</a:t>
            </a:r>
          </a:p>
          <a:p>
            <a:pPr lvl="1">
              <a:buFont typeface="Wingdings" charset="2"/>
              <a:buNone/>
            </a:pPr>
            <a:r>
              <a:rPr lang="en-US" altLang="zh-CN">
                <a:solidFill>
                  <a:srgbClr val="FF0000"/>
                </a:solidFill>
              </a:rPr>
              <a:t>Threat-Based</a:t>
            </a:r>
          </a:p>
          <a:p>
            <a:endParaRPr lang="en-US" altLang="zh-CN"/>
          </a:p>
          <a:p>
            <a:r>
              <a:rPr lang="en-US" altLang="zh-CN"/>
              <a:t>Two-Operational Regimes</a:t>
            </a:r>
          </a:p>
          <a:p>
            <a:pPr lvl="1"/>
            <a:r>
              <a:rPr lang="en-US" altLang="zh-CN"/>
              <a:t>In-Flight</a:t>
            </a:r>
          </a:p>
          <a:p>
            <a:pPr lvl="2"/>
            <a:r>
              <a:rPr lang="en-US" altLang="zh-CN"/>
              <a:t>Nature and Likelihood of Ignition Source</a:t>
            </a:r>
          </a:p>
          <a:p>
            <a:pPr lvl="2"/>
            <a:r>
              <a:rPr lang="en-US" altLang="zh-CN"/>
              <a:t>Likelihood of Detection</a:t>
            </a:r>
          </a:p>
          <a:p>
            <a:pPr lvl="2"/>
            <a:r>
              <a:rPr lang="en-US" altLang="zh-CN"/>
              <a:t>Ability to Mitigate</a:t>
            </a:r>
          </a:p>
          <a:p>
            <a:pPr lvl="2"/>
            <a:r>
              <a:rPr lang="en-US" altLang="zh-CN"/>
              <a:t>Proximity to Occupants</a:t>
            </a:r>
          </a:p>
          <a:p>
            <a:pPr lvl="2"/>
            <a:r>
              <a:rPr lang="en-US" altLang="zh-CN"/>
              <a:t>Proximity to Flight Critical System</a:t>
            </a:r>
          </a:p>
          <a:p>
            <a:pPr lvl="1"/>
            <a:r>
              <a:rPr lang="en-US" altLang="zh-CN"/>
              <a:t>Post-Crash</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4"/>
          <p:cNvSpPr>
            <a:spLocks noGrp="1"/>
          </p:cNvSpPr>
          <p:nvPr>
            <p:ph type="title"/>
          </p:nvPr>
        </p:nvSpPr>
        <p:spPr>
          <a:xfrm>
            <a:off x="476250" y="188913"/>
            <a:ext cx="8229600" cy="809625"/>
          </a:xfrm>
        </p:spPr>
        <p:txBody>
          <a:bodyPr/>
          <a:lstStyle/>
          <a:p>
            <a:endParaRPr lang="zh-CN" altLang="en-US"/>
          </a:p>
        </p:txBody>
      </p:sp>
      <p:sp>
        <p:nvSpPr>
          <p:cNvPr id="13314" name="内容占位符 2"/>
          <p:cNvSpPr>
            <a:spLocks noGrp="1"/>
          </p:cNvSpPr>
          <p:nvPr>
            <p:ph idx="1"/>
          </p:nvPr>
        </p:nvSpPr>
        <p:spPr/>
        <p:txBody>
          <a:bodyPr/>
          <a:lstStyle/>
          <a:p>
            <a:pPr>
              <a:buFont typeface="Wingdings" charset="2"/>
              <a:buNone/>
            </a:pPr>
            <a:r>
              <a:rPr lang="zh-CN" altLang="en-US"/>
              <a:t>座椅动态冲击试验                                 隔音隔热材料抗烧穿试验</a:t>
            </a:r>
          </a:p>
        </p:txBody>
      </p:sp>
      <p:pic>
        <p:nvPicPr>
          <p:cNvPr id="133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2565400"/>
            <a:ext cx="4503738"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852738"/>
            <a:ext cx="4643437"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p:cNvSpPr>
          <p:nvPr>
            <p:ph type="title"/>
          </p:nvPr>
        </p:nvSpPr>
        <p:spPr>
          <a:xfrm>
            <a:off x="476250" y="188913"/>
            <a:ext cx="8229600" cy="809625"/>
          </a:xfrm>
        </p:spPr>
        <p:txBody>
          <a:bodyPr/>
          <a:lstStyle/>
          <a:p>
            <a:r>
              <a:rPr lang="zh-CN" altLang="en-US"/>
              <a:t>机身和内饰燃烧可能新要求</a:t>
            </a:r>
          </a:p>
        </p:txBody>
      </p:sp>
      <p:sp>
        <p:nvSpPr>
          <p:cNvPr id="69634" name="内容占位符 2"/>
          <p:cNvSpPr>
            <a:spLocks noGrp="1"/>
          </p:cNvSpPr>
          <p:nvPr>
            <p:ph idx="1"/>
          </p:nvPr>
        </p:nvSpPr>
        <p:spPr/>
        <p:txBody>
          <a:bodyPr/>
          <a:lstStyle/>
          <a:p>
            <a:r>
              <a:rPr lang="zh-CN" altLang="en-US"/>
              <a:t>机身内所有飞机零组件及机身本体，必须提供保护免受如下预期火灾威胁</a:t>
            </a:r>
            <a:endParaRPr lang="en-US" altLang="zh-CN"/>
          </a:p>
          <a:p>
            <a:r>
              <a:rPr lang="zh-CN" altLang="en-US"/>
              <a:t>飞行中火灾威胁（为了不危及乘员安全及飞机安全飞行和着陆）</a:t>
            </a:r>
            <a:endParaRPr lang="en-US" altLang="zh-CN"/>
          </a:p>
          <a:p>
            <a:pPr lvl="1"/>
            <a:r>
              <a:rPr lang="zh-CN" altLang="en-US"/>
              <a:t>可接近区域</a:t>
            </a:r>
            <a:r>
              <a:rPr lang="en-US" altLang="zh-CN"/>
              <a:t>—</a:t>
            </a:r>
            <a:r>
              <a:rPr lang="zh-CN" altLang="en-US"/>
              <a:t>本生灯试验</a:t>
            </a:r>
            <a:endParaRPr lang="en-US" altLang="zh-CN"/>
          </a:p>
          <a:p>
            <a:pPr lvl="1"/>
            <a:r>
              <a:rPr lang="zh-CN" altLang="en-US"/>
              <a:t>不可接近区域（隔音隔热材料</a:t>
            </a:r>
            <a:r>
              <a:rPr lang="en-US" altLang="zh-CN"/>
              <a:t>/</a:t>
            </a:r>
            <a:r>
              <a:rPr lang="zh-CN" altLang="en-US"/>
              <a:t>复合材料机身）</a:t>
            </a:r>
            <a:r>
              <a:rPr lang="en-US" altLang="zh-CN"/>
              <a:t>——</a:t>
            </a:r>
            <a:r>
              <a:rPr lang="zh-CN" altLang="en-US"/>
              <a:t>辐射板试验</a:t>
            </a:r>
            <a:endParaRPr lang="en-US" altLang="zh-CN"/>
          </a:p>
          <a:p>
            <a:pPr lvl="1"/>
            <a:r>
              <a:rPr lang="zh-CN" altLang="en-US"/>
              <a:t>废物箱</a:t>
            </a:r>
            <a:r>
              <a:rPr lang="en-US" altLang="zh-CN"/>
              <a:t>——</a:t>
            </a:r>
            <a:r>
              <a:rPr lang="zh-CN" altLang="en-US"/>
              <a:t>火焰包容试验</a:t>
            </a:r>
            <a:endParaRPr lang="en-US" altLang="zh-CN"/>
          </a:p>
          <a:p>
            <a:pPr lvl="1"/>
            <a:r>
              <a:rPr lang="zh-CN" altLang="en-US"/>
              <a:t>货舱</a:t>
            </a:r>
            <a:r>
              <a:rPr lang="en-US" altLang="zh-CN"/>
              <a:t>——</a:t>
            </a:r>
            <a:r>
              <a:rPr lang="zh-CN" altLang="en-US"/>
              <a:t>货舱等级</a:t>
            </a:r>
            <a:r>
              <a:rPr lang="en-US" altLang="zh-CN"/>
              <a:t>B C E  F</a:t>
            </a:r>
            <a:r>
              <a:rPr lang="zh-CN" altLang="en-US"/>
              <a:t>和货舱衬垫抗烧穿</a:t>
            </a:r>
            <a:endParaRPr lang="en-US" altLang="zh-CN"/>
          </a:p>
          <a:p>
            <a:r>
              <a:rPr lang="zh-CN" altLang="en-US"/>
              <a:t>坠撞后火灾威胁（为了保持可生存的客舱环境合适的时间供撤离）</a:t>
            </a:r>
            <a:endParaRPr lang="en-US" altLang="zh-CN"/>
          </a:p>
          <a:p>
            <a:pPr lvl="1"/>
            <a:r>
              <a:rPr lang="zh-CN" altLang="en-US"/>
              <a:t>滑梯</a:t>
            </a:r>
            <a:r>
              <a:rPr lang="en-US" altLang="zh-CN"/>
              <a:t>——</a:t>
            </a:r>
            <a:r>
              <a:rPr lang="zh-CN" altLang="en-US"/>
              <a:t>辐射热源试验</a:t>
            </a:r>
            <a:endParaRPr lang="en-US" altLang="zh-CN"/>
          </a:p>
          <a:p>
            <a:pPr lvl="1"/>
            <a:r>
              <a:rPr lang="zh-CN" altLang="en-US"/>
              <a:t>座椅垫</a:t>
            </a:r>
            <a:r>
              <a:rPr lang="en-US" altLang="zh-CN"/>
              <a:t>——</a:t>
            </a:r>
            <a:r>
              <a:rPr lang="zh-CN" altLang="en-US"/>
              <a:t>油灯试验</a:t>
            </a:r>
            <a:endParaRPr lang="en-US" altLang="zh-CN"/>
          </a:p>
          <a:p>
            <a:pPr lvl="1"/>
            <a:r>
              <a:rPr lang="zh-CN" altLang="en-US"/>
              <a:t>镁合金座椅</a:t>
            </a:r>
            <a:r>
              <a:rPr lang="en-US" altLang="zh-CN"/>
              <a:t>——</a:t>
            </a:r>
            <a:r>
              <a:rPr lang="zh-CN" altLang="en-US"/>
              <a:t>另一油灯试验</a:t>
            </a:r>
            <a:endParaRPr lang="en-US" altLang="zh-CN"/>
          </a:p>
          <a:p>
            <a:pPr lvl="1"/>
            <a:r>
              <a:rPr lang="zh-CN" altLang="en-US"/>
              <a:t>大面积内饰板</a:t>
            </a:r>
            <a:r>
              <a:rPr lang="en-US" altLang="zh-CN"/>
              <a:t>——</a:t>
            </a:r>
            <a:r>
              <a:rPr lang="zh-CN" altLang="en-US"/>
              <a:t>热释放率试验（可能取消烟密度试验）</a:t>
            </a:r>
            <a:endParaRPr lang="en-US" altLang="zh-CN"/>
          </a:p>
          <a:p>
            <a:pPr lvl="1"/>
            <a:r>
              <a:rPr lang="zh-CN" altLang="en-US"/>
              <a:t>隔音隔热材料</a:t>
            </a:r>
            <a:r>
              <a:rPr lang="en-US" altLang="zh-CN"/>
              <a:t>/</a:t>
            </a:r>
            <a:r>
              <a:rPr lang="zh-CN" altLang="en-US"/>
              <a:t>复合材料机身</a:t>
            </a:r>
            <a:r>
              <a:rPr lang="en-US" altLang="zh-CN"/>
              <a:t>——</a:t>
            </a:r>
            <a:r>
              <a:rPr lang="zh-CN" altLang="en-US"/>
              <a:t>抗火焰烧穿</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p:cNvSpPr>
          <p:nvPr>
            <p:ph type="title"/>
          </p:nvPr>
        </p:nvSpPr>
        <p:spPr>
          <a:xfrm>
            <a:off x="476250" y="188913"/>
            <a:ext cx="8229600" cy="809625"/>
          </a:xfrm>
        </p:spPr>
        <p:txBody>
          <a:bodyPr/>
          <a:lstStyle/>
          <a:p>
            <a:r>
              <a:rPr lang="en-US" altLang="zh-CN"/>
              <a:t>Proposed Regulation</a:t>
            </a:r>
            <a:endParaRPr lang="zh-CN" altLang="en-US"/>
          </a:p>
        </p:txBody>
      </p:sp>
      <p:sp>
        <p:nvSpPr>
          <p:cNvPr id="70658" name="内容占位符 2"/>
          <p:cNvSpPr>
            <a:spLocks noGrp="1"/>
          </p:cNvSpPr>
          <p:nvPr>
            <p:ph idx="1"/>
          </p:nvPr>
        </p:nvSpPr>
        <p:spPr/>
        <p:txBody>
          <a:bodyPr/>
          <a:lstStyle/>
          <a:p>
            <a:pPr>
              <a:buFont typeface="Wingdings" charset="2"/>
              <a:buNone/>
            </a:pPr>
            <a:r>
              <a:rPr lang="en-US" altLang="zh-CN"/>
              <a:t>In-Flight Regime</a:t>
            </a:r>
          </a:p>
          <a:p>
            <a:r>
              <a:rPr lang="en-US" altLang="zh-CN"/>
              <a:t>Accessible Areas within Cabin </a:t>
            </a:r>
          </a:p>
          <a:p>
            <a:pPr lvl="1"/>
            <a:r>
              <a:rPr lang="en-US" altLang="zh-CN"/>
              <a:t>Security Check</a:t>
            </a:r>
          </a:p>
          <a:p>
            <a:pPr lvl="1"/>
            <a:r>
              <a:rPr lang="en-US" altLang="zh-CN"/>
              <a:t>Low Probability of Ignition and Flame Propagation</a:t>
            </a:r>
          </a:p>
          <a:p>
            <a:pPr lvl="1"/>
            <a:r>
              <a:rPr lang="en-US" altLang="zh-CN"/>
              <a:t>Active Detection and Suppression by Occupation</a:t>
            </a:r>
          </a:p>
          <a:p>
            <a:pPr lvl="1"/>
            <a:endParaRPr lang="en-US" altLang="zh-CN"/>
          </a:p>
          <a:p>
            <a:pPr lvl="1"/>
            <a:r>
              <a:rPr lang="en-US" altLang="zh-CN">
                <a:solidFill>
                  <a:srgbClr val="3333CC"/>
                </a:solidFill>
              </a:rPr>
              <a:t>Bunsen Burner Test</a:t>
            </a:r>
          </a:p>
          <a:p>
            <a:pPr lvl="1"/>
            <a:endParaRPr lang="en-US" altLang="zh-CN"/>
          </a:p>
          <a:p>
            <a:pPr lvl="1"/>
            <a:r>
              <a:rPr lang="en-US" altLang="zh-CN"/>
              <a:t>Large Panel and Seats to Address Post-Crash (pax&gt;19)</a:t>
            </a:r>
          </a:p>
          <a:p>
            <a:pPr lvl="1"/>
            <a:endParaRPr lang="en-US" altLang="zh-CN"/>
          </a:p>
          <a:p>
            <a:pPr lvl="1"/>
            <a:r>
              <a:rPr lang="en-US" altLang="zh-CN">
                <a:solidFill>
                  <a:srgbClr val="3333CC"/>
                </a:solidFill>
              </a:rPr>
              <a:t>Hear Release Rate Test</a:t>
            </a:r>
          </a:p>
          <a:p>
            <a:pPr lvl="1"/>
            <a:r>
              <a:rPr lang="en-US" altLang="zh-CN">
                <a:solidFill>
                  <a:srgbClr val="3333CC"/>
                </a:solidFill>
              </a:rPr>
              <a:t>Smoke Test</a:t>
            </a:r>
          </a:p>
          <a:p>
            <a:pPr lvl="1"/>
            <a:r>
              <a:rPr lang="en-US" altLang="zh-CN">
                <a:solidFill>
                  <a:srgbClr val="3333CC"/>
                </a:solidFill>
              </a:rPr>
              <a:t>Seat-Oil Burner Test</a:t>
            </a:r>
            <a:endParaRPr lang="zh-CN" altLang="en-US">
              <a:solidFill>
                <a:srgbClr val="3333CC"/>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a:xfrm>
            <a:off x="476250" y="188913"/>
            <a:ext cx="8229600" cy="809625"/>
          </a:xfrm>
        </p:spPr>
        <p:txBody>
          <a:bodyPr/>
          <a:lstStyle/>
          <a:p>
            <a:endParaRPr lang="zh-CN" altLang="en-US"/>
          </a:p>
        </p:txBody>
      </p:sp>
      <p:sp>
        <p:nvSpPr>
          <p:cNvPr id="71682" name="内容占位符 2"/>
          <p:cNvSpPr>
            <a:spLocks noGrp="1"/>
          </p:cNvSpPr>
          <p:nvPr>
            <p:ph idx="1"/>
          </p:nvPr>
        </p:nvSpPr>
        <p:spPr/>
        <p:txBody>
          <a:bodyPr/>
          <a:lstStyle/>
          <a:p>
            <a:r>
              <a:rPr lang="en-US" altLang="zh-CN"/>
              <a:t>Areas that are Non-Accessible</a:t>
            </a:r>
          </a:p>
          <a:p>
            <a:pPr lvl="1"/>
            <a:r>
              <a:rPr lang="en-US" altLang="zh-CN"/>
              <a:t>Large Number of Potential Ignition Sources and Its Size Varies</a:t>
            </a:r>
          </a:p>
          <a:p>
            <a:pPr lvl="1"/>
            <a:r>
              <a:rPr lang="en-US" altLang="zh-CN">
                <a:solidFill>
                  <a:srgbClr val="FF0000"/>
                </a:solidFill>
              </a:rPr>
              <a:t>Including Air Ducting</a:t>
            </a:r>
            <a:r>
              <a:rPr lang="zh-CN" altLang="en-US">
                <a:solidFill>
                  <a:srgbClr val="FF0000"/>
                </a:solidFill>
              </a:rPr>
              <a:t>、</a:t>
            </a:r>
            <a:r>
              <a:rPr lang="en-US" altLang="zh-CN">
                <a:solidFill>
                  <a:srgbClr val="FF0000"/>
                </a:solidFill>
              </a:rPr>
              <a:t>Composite Fuselage</a:t>
            </a:r>
            <a:r>
              <a:rPr lang="zh-CN" altLang="en-US">
                <a:solidFill>
                  <a:srgbClr val="FF0000"/>
                </a:solidFill>
              </a:rPr>
              <a:t>、</a:t>
            </a:r>
            <a:r>
              <a:rPr lang="en-US" altLang="zh-CN">
                <a:solidFill>
                  <a:srgbClr val="3333CC"/>
                </a:solidFill>
              </a:rPr>
              <a:t>Thermal/Acoustic Insulation</a:t>
            </a:r>
            <a:r>
              <a:rPr lang="zh-CN" altLang="en-US">
                <a:solidFill>
                  <a:srgbClr val="3333CC"/>
                </a:solidFill>
              </a:rPr>
              <a:t>、</a:t>
            </a:r>
            <a:r>
              <a:rPr lang="en-US" altLang="zh-CN">
                <a:solidFill>
                  <a:srgbClr val="FF0000"/>
                </a:solidFill>
              </a:rPr>
              <a:t>Electrical Cable and Wiring and Sleeving</a:t>
            </a:r>
          </a:p>
          <a:p>
            <a:pPr lvl="1"/>
            <a:r>
              <a:rPr lang="en-US" altLang="zh-CN">
                <a:solidFill>
                  <a:srgbClr val="3333CC"/>
                </a:solidFill>
              </a:rPr>
              <a:t>Bunsen Burner  Test</a:t>
            </a:r>
          </a:p>
          <a:p>
            <a:pPr lvl="1"/>
            <a:r>
              <a:rPr lang="en-US" altLang="zh-CN">
                <a:solidFill>
                  <a:srgbClr val="3333CC"/>
                </a:solidFill>
              </a:rPr>
              <a:t>Insulation Radiant Panel Test</a:t>
            </a:r>
          </a:p>
          <a:p>
            <a:pPr lvl="1"/>
            <a:r>
              <a:rPr lang="en-US" altLang="zh-CN">
                <a:solidFill>
                  <a:srgbClr val="3333CC"/>
                </a:solidFill>
              </a:rPr>
              <a:t>Vertical Flame Propagation </a:t>
            </a:r>
            <a:r>
              <a:rPr lang="zh-CN" altLang="en-US">
                <a:solidFill>
                  <a:srgbClr val="3333CC"/>
                </a:solidFill>
              </a:rPr>
              <a:t>（</a:t>
            </a:r>
            <a:r>
              <a:rPr lang="en-US" altLang="zh-CN">
                <a:solidFill>
                  <a:srgbClr val="3333CC"/>
                </a:solidFill>
              </a:rPr>
              <a:t>for Composite, developing</a:t>
            </a:r>
            <a:r>
              <a:rPr lang="zh-CN" altLang="en-US">
                <a:solidFill>
                  <a:srgbClr val="3333CC"/>
                </a:solidFill>
              </a:rPr>
              <a:t>）</a:t>
            </a:r>
            <a:endParaRPr lang="en-US" altLang="zh-CN">
              <a:solidFill>
                <a:srgbClr val="3333CC"/>
              </a:solidFill>
            </a:endParaRPr>
          </a:p>
          <a:p>
            <a:endParaRPr lang="en-US" altLang="zh-CN"/>
          </a:p>
          <a:p>
            <a:r>
              <a:rPr lang="en-US" altLang="zh-CN"/>
              <a:t>Waste Containment Receptacles</a:t>
            </a:r>
          </a:p>
          <a:p>
            <a:pPr lvl="1"/>
            <a:r>
              <a:rPr lang="en-US" altLang="zh-CN">
                <a:solidFill>
                  <a:srgbClr val="3333CC"/>
                </a:solidFill>
              </a:rPr>
              <a:t>Bunsen Burner Test</a:t>
            </a:r>
          </a:p>
          <a:p>
            <a:pPr lvl="1"/>
            <a:r>
              <a:rPr lang="en-US" altLang="zh-CN">
                <a:solidFill>
                  <a:srgbClr val="3333CC"/>
                </a:solidFill>
              </a:rPr>
              <a:t>Fire Containment Test</a:t>
            </a:r>
            <a:endParaRPr lang="zh-CN" altLang="en-US">
              <a:solidFill>
                <a:srgbClr val="3333CC"/>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p:nvPr>
        </p:nvSpPr>
        <p:spPr>
          <a:xfrm>
            <a:off x="476250" y="188913"/>
            <a:ext cx="8229600" cy="809625"/>
          </a:xfrm>
        </p:spPr>
        <p:txBody>
          <a:bodyPr/>
          <a:lstStyle/>
          <a:p>
            <a:endParaRPr lang="zh-CN" altLang="en-US"/>
          </a:p>
        </p:txBody>
      </p:sp>
      <p:sp>
        <p:nvSpPr>
          <p:cNvPr id="72706" name="内容占位符 2"/>
          <p:cNvSpPr>
            <a:spLocks noGrp="1"/>
          </p:cNvSpPr>
          <p:nvPr>
            <p:ph idx="1"/>
          </p:nvPr>
        </p:nvSpPr>
        <p:spPr/>
        <p:txBody>
          <a:bodyPr/>
          <a:lstStyle/>
          <a:p>
            <a:r>
              <a:rPr lang="en-US" altLang="zh-CN"/>
              <a:t>Cargo Compartment</a:t>
            </a:r>
          </a:p>
          <a:p>
            <a:pPr lvl="1"/>
            <a:r>
              <a:rPr lang="en-US" altLang="zh-CN"/>
              <a:t>Class A</a:t>
            </a:r>
          </a:p>
          <a:p>
            <a:pPr lvl="1"/>
            <a:r>
              <a:rPr lang="en-US" altLang="zh-CN"/>
              <a:t>Class B-reduced volume</a:t>
            </a:r>
          </a:p>
          <a:p>
            <a:pPr lvl="1"/>
            <a:r>
              <a:rPr lang="en-US" altLang="zh-CN"/>
              <a:t>Class C</a:t>
            </a:r>
          </a:p>
          <a:p>
            <a:pPr lvl="1"/>
            <a:r>
              <a:rPr lang="en-US" altLang="zh-CN"/>
              <a:t>Class E</a:t>
            </a:r>
          </a:p>
          <a:p>
            <a:pPr lvl="1"/>
            <a:r>
              <a:rPr lang="en-US" altLang="zh-CN"/>
              <a:t>New Class F</a:t>
            </a:r>
          </a:p>
          <a:p>
            <a:pPr lvl="2"/>
            <a:r>
              <a:rPr lang="en-US" altLang="zh-CN" sz="2000" b="1"/>
              <a:t>Burn Through Liner and Fire Suppression System,  or</a:t>
            </a:r>
          </a:p>
          <a:p>
            <a:pPr lvl="2"/>
            <a:r>
              <a:rPr lang="en-US" altLang="zh-CN" sz="2000" b="1"/>
              <a:t>Fire Containment Covers or Fire Resistant Containers</a:t>
            </a:r>
          </a:p>
          <a:p>
            <a:pPr lvl="1"/>
            <a:endParaRPr lang="en-US" altLang="zh-CN"/>
          </a:p>
          <a:p>
            <a:pPr lvl="1"/>
            <a:r>
              <a:rPr lang="en-US" altLang="zh-CN">
                <a:solidFill>
                  <a:srgbClr val="3333CC"/>
                </a:solidFill>
              </a:rPr>
              <a:t>Bunsen Burner Test</a:t>
            </a:r>
          </a:p>
          <a:p>
            <a:pPr lvl="1"/>
            <a:r>
              <a:rPr lang="en-US" altLang="zh-CN">
                <a:solidFill>
                  <a:srgbClr val="3333CC"/>
                </a:solidFill>
              </a:rPr>
              <a:t>Cargo Liner Oil Burner Test</a:t>
            </a:r>
          </a:p>
          <a:p>
            <a:pPr lvl="1"/>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1"/>
          <p:cNvSpPr>
            <a:spLocks noGrp="1"/>
          </p:cNvSpPr>
          <p:nvPr>
            <p:ph type="title"/>
          </p:nvPr>
        </p:nvSpPr>
        <p:spPr>
          <a:xfrm>
            <a:off x="476250" y="188913"/>
            <a:ext cx="8229600" cy="809625"/>
          </a:xfrm>
        </p:spPr>
        <p:txBody>
          <a:bodyPr/>
          <a:lstStyle/>
          <a:p>
            <a:r>
              <a:rPr lang="zh-CN" altLang="en-US"/>
              <a:t>货舱等级</a:t>
            </a:r>
          </a:p>
        </p:txBody>
      </p:sp>
      <p:sp>
        <p:nvSpPr>
          <p:cNvPr id="73730" name="内容占位符 2"/>
          <p:cNvSpPr>
            <a:spLocks noGrp="1"/>
          </p:cNvSpPr>
          <p:nvPr>
            <p:ph idx="1"/>
          </p:nvPr>
        </p:nvSpPr>
        <p:spPr/>
        <p:txBody>
          <a:bodyPr/>
          <a:lstStyle/>
          <a:p>
            <a:r>
              <a:rPr lang="en-US" altLang="zh-CN"/>
              <a:t>B</a:t>
            </a:r>
            <a:r>
              <a:rPr lang="zh-CN" altLang="en-US"/>
              <a:t>级货舱更改</a:t>
            </a:r>
            <a:endParaRPr lang="en-US" altLang="zh-CN"/>
          </a:p>
          <a:p>
            <a:pPr lvl="1"/>
            <a:r>
              <a:rPr lang="zh-CN" altLang="en-US"/>
              <a:t>限制</a:t>
            </a:r>
            <a:r>
              <a:rPr lang="en-US" altLang="zh-CN"/>
              <a:t>B</a:t>
            </a:r>
            <a:r>
              <a:rPr lang="zh-CN" altLang="en-US"/>
              <a:t>级货舱的容积，以便有足够的通路，可以站在可接近位置，在不进入的情况下，采用手提式灭火器扑灭舱内任何位置的火情</a:t>
            </a:r>
            <a:endParaRPr lang="en-US" altLang="zh-CN"/>
          </a:p>
          <a:p>
            <a:endParaRPr lang="en-US" altLang="zh-CN"/>
          </a:p>
          <a:p>
            <a:endParaRPr lang="en-US" altLang="zh-CN"/>
          </a:p>
          <a:p>
            <a:endParaRPr lang="en-US" altLang="zh-CN"/>
          </a:p>
          <a:p>
            <a:endParaRPr lang="en-US" altLang="zh-CN"/>
          </a:p>
          <a:p>
            <a:endParaRPr lang="en-US" altLang="zh-CN"/>
          </a:p>
          <a:p>
            <a:r>
              <a:rPr lang="en-US" altLang="zh-CN"/>
              <a:t>F</a:t>
            </a:r>
            <a:r>
              <a:rPr lang="zh-CN" altLang="en-US"/>
              <a:t>级货舱新增</a:t>
            </a:r>
            <a:endParaRPr lang="en-US" altLang="zh-CN"/>
          </a:p>
          <a:p>
            <a:pPr lvl="1"/>
            <a:r>
              <a:rPr lang="zh-CN" altLang="en-US"/>
              <a:t>安装满足抗烧穿要求的货舱衬垫，有货舱火情抑制系统，或</a:t>
            </a:r>
            <a:endParaRPr lang="en-US" altLang="zh-CN"/>
          </a:p>
          <a:p>
            <a:pPr lvl="1"/>
            <a:r>
              <a:rPr lang="zh-CN" altLang="en-US"/>
              <a:t>采用满足抗烧穿要求的火焰包容口盖（</a:t>
            </a:r>
            <a:r>
              <a:rPr lang="en-US" altLang="zh-CN"/>
              <a:t>fire containment covers</a:t>
            </a:r>
            <a:r>
              <a:rPr lang="zh-CN" altLang="en-US"/>
              <a:t>） 或耐火容器（</a:t>
            </a:r>
            <a:r>
              <a:rPr lang="en-US" altLang="zh-CN"/>
              <a:t>fire resistant containers</a:t>
            </a:r>
            <a:r>
              <a:rPr lang="zh-CN" altLang="en-US"/>
              <a:t>）</a:t>
            </a:r>
            <a:endParaRPr lang="en-US" altLang="zh-CN"/>
          </a:p>
          <a:p>
            <a:pPr lvl="1"/>
            <a:endParaRPr lang="en-US" altLang="zh-CN"/>
          </a:p>
          <a:p>
            <a:pPr lvl="1"/>
            <a:r>
              <a:rPr lang="zh-CN" altLang="en-US"/>
              <a:t>已经研发出基于编织玻璃纤维材料的</a:t>
            </a:r>
            <a:r>
              <a:rPr lang="en-US" altLang="zh-CN"/>
              <a:t>FCC</a:t>
            </a:r>
            <a:r>
              <a:rPr lang="zh-CN" altLang="en-US"/>
              <a:t>可以满足抗烧穿要求</a:t>
            </a:r>
          </a:p>
        </p:txBody>
      </p:sp>
      <p:sp>
        <p:nvSpPr>
          <p:cNvPr id="7373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endParaRPr lang="zh-CN" altLang="en-US" sz="1800" b="0">
              <a:solidFill>
                <a:schemeClr val="tx1"/>
              </a:solidFill>
              <a:latin typeface="Arial" charset="0"/>
              <a:ea typeface="宋体" charset="-122"/>
            </a:endParaRPr>
          </a:p>
        </p:txBody>
      </p:sp>
      <p:graphicFrame>
        <p:nvGraphicFramePr>
          <p:cNvPr id="73732" name="Object 4" descr="Figure 1.  Examples of Possible Cargo Compartment Shapes within 52&quot; Reach from Access Point Centerline. "/>
          <p:cNvGraphicFramePr>
            <a:graphicFrameLocks noChangeAspect="1"/>
          </p:cNvGraphicFramePr>
          <p:nvPr/>
        </p:nvGraphicFramePr>
        <p:xfrm>
          <a:off x="2916238" y="2349500"/>
          <a:ext cx="4438650" cy="2162175"/>
        </p:xfrm>
        <a:graphic>
          <a:graphicData uri="http://schemas.openxmlformats.org/presentationml/2006/ole">
            <mc:AlternateContent xmlns:mc="http://schemas.openxmlformats.org/markup-compatibility/2006">
              <mc:Choice xmlns:v="urn:schemas-microsoft-com:vml" Requires="v">
                <p:oleObj spid="_x0000_s73747" name="Visio" r:id="rId3" imgW="4445000" imgH="2451100" progId="Visio.Drawing.11">
                  <p:embed/>
                </p:oleObj>
              </mc:Choice>
              <mc:Fallback>
                <p:oleObj name="Visio" r:id="rId3" imgW="4445000" imgH="2451100" progId="Visio.Drawing.11">
                  <p:embed/>
                  <p:pic>
                    <p:nvPicPr>
                      <p:cNvPr id="0" name="Object 4" descr="Figure 1.  Examples of Possible Cargo Compartment Shapes within 52&quot; Reach from Access Point Centerline. "/>
                      <p:cNvPicPr>
                        <a:picLocks noChangeAspect="1" noChangeArrowheads="1"/>
                      </p:cNvPicPr>
                      <p:nvPr/>
                    </p:nvPicPr>
                    <p:blipFill>
                      <a:blip r:embed="rId4">
                        <a:extLst>
                          <a:ext uri="{28A0092B-C50C-407E-A947-70E740481C1C}">
                            <a14:useLocalDpi xmlns:a14="http://schemas.microsoft.com/office/drawing/2010/main" val="0"/>
                          </a:ext>
                        </a:extLst>
                      </a:blip>
                      <a:srcRect t="11249"/>
                      <a:stretch>
                        <a:fillRect/>
                      </a:stretch>
                    </p:blipFill>
                    <p:spPr bwMode="auto">
                      <a:xfrm>
                        <a:off x="2916238" y="2349500"/>
                        <a:ext cx="44386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p:nvPr>
        </p:nvSpPr>
        <p:spPr>
          <a:xfrm>
            <a:off x="476250" y="188913"/>
            <a:ext cx="8229600" cy="809625"/>
          </a:xfrm>
        </p:spPr>
        <p:txBody>
          <a:bodyPr/>
          <a:lstStyle/>
          <a:p>
            <a:endParaRPr lang="zh-CN" altLang="en-US"/>
          </a:p>
        </p:txBody>
      </p:sp>
      <p:sp>
        <p:nvSpPr>
          <p:cNvPr id="15363" name="内容占位符 2"/>
          <p:cNvSpPr>
            <a:spLocks noGrp="1"/>
          </p:cNvSpPr>
          <p:nvPr>
            <p:ph idx="1"/>
          </p:nvPr>
        </p:nvSpPr>
        <p:spPr/>
        <p:txBody>
          <a:bodyPr/>
          <a:lstStyle/>
          <a:p>
            <a:pPr marL="2238375" indent="-2238375">
              <a:buFont typeface="Wingdings" pitchFamily="2" charset="2"/>
              <a:buNone/>
              <a:defRPr/>
            </a:pPr>
            <a:r>
              <a:rPr lang="en-US" altLang="zh-CN" dirty="0" smtClean="0"/>
              <a:t>Post-Crash Regime (Threat is large fuel pool fire, to provide adequate evacuation time)</a:t>
            </a:r>
          </a:p>
          <a:p>
            <a:pPr>
              <a:buFont typeface="Wingdings" pitchFamily="2" charset="2"/>
              <a:buNone/>
              <a:defRPr/>
            </a:pPr>
            <a:endParaRPr lang="en-US" altLang="zh-CN" dirty="0" smtClean="0"/>
          </a:p>
          <a:p>
            <a:pPr>
              <a:buFont typeface="Wingdings" pitchFamily="2" charset="2"/>
              <a:buChar char="Ø"/>
              <a:defRPr/>
            </a:pPr>
            <a:r>
              <a:rPr lang="en-US" altLang="zh-CN" dirty="0" smtClean="0"/>
              <a:t>Protection for Escape Equipment</a:t>
            </a:r>
          </a:p>
          <a:p>
            <a:pPr lvl="1">
              <a:buFont typeface="Wingdings" pitchFamily="2" charset="2"/>
              <a:buChar char="Q"/>
              <a:defRPr/>
            </a:pPr>
            <a:r>
              <a:rPr lang="en-US" altLang="zh-CN" dirty="0" smtClean="0">
                <a:solidFill>
                  <a:srgbClr val="3333CC"/>
                </a:solidFill>
              </a:rPr>
              <a:t>Slide Radiant Heat Test</a:t>
            </a:r>
          </a:p>
          <a:p>
            <a:pPr>
              <a:buFont typeface="Wingdings" pitchFamily="2" charset="2"/>
              <a:buChar char="Ø"/>
              <a:defRPr/>
            </a:pPr>
            <a:endParaRPr lang="en-US" altLang="zh-CN" dirty="0" smtClean="0"/>
          </a:p>
          <a:p>
            <a:pPr>
              <a:buFont typeface="Wingdings" pitchFamily="2" charset="2"/>
              <a:buChar char="Ø"/>
              <a:defRPr/>
            </a:pPr>
            <a:r>
              <a:rPr lang="en-US" altLang="zh-CN" dirty="0" smtClean="0"/>
              <a:t>Limiting Flame Penetration into </a:t>
            </a:r>
            <a:r>
              <a:rPr lang="en-US" altLang="zh-CN" dirty="0" err="1" smtClean="0"/>
              <a:t>Pax</a:t>
            </a:r>
            <a:r>
              <a:rPr lang="en-US" altLang="zh-CN" dirty="0" smtClean="0"/>
              <a:t> Cabin (</a:t>
            </a:r>
            <a:r>
              <a:rPr lang="en-US" altLang="zh-CN" dirty="0" err="1" smtClean="0"/>
              <a:t>pax</a:t>
            </a:r>
            <a:r>
              <a:rPr lang="en-US" altLang="zh-CN" dirty="0" smtClean="0"/>
              <a:t>&gt;20)</a:t>
            </a:r>
          </a:p>
          <a:p>
            <a:pPr lvl="1">
              <a:buFont typeface="Wingdings" pitchFamily="2" charset="2"/>
              <a:buChar char="Q"/>
              <a:defRPr/>
            </a:pPr>
            <a:r>
              <a:rPr lang="en-US" altLang="zh-CN" dirty="0" smtClean="0"/>
              <a:t>To keep Pool Fire outside Cabin for a Period of Time</a:t>
            </a:r>
          </a:p>
          <a:p>
            <a:pPr lvl="1">
              <a:buFont typeface="Wingdings" pitchFamily="2" charset="2"/>
              <a:buChar char="Q"/>
              <a:defRPr/>
            </a:pPr>
            <a:r>
              <a:rPr lang="en-US" altLang="zh-CN" dirty="0" smtClean="0">
                <a:solidFill>
                  <a:srgbClr val="3333CC"/>
                </a:solidFill>
              </a:rPr>
              <a:t>Burn Through Test (including Composite)</a:t>
            </a:r>
          </a:p>
          <a:p>
            <a:pPr lvl="1">
              <a:buFont typeface="Wingdings" pitchFamily="2" charset="2"/>
              <a:buChar char="Q"/>
              <a:defRPr/>
            </a:pPr>
            <a:endParaRPr lang="en-US" altLang="zh-CN" dirty="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p:cNvSpPr>
          <p:nvPr>
            <p:ph type="title"/>
          </p:nvPr>
        </p:nvSpPr>
        <p:spPr>
          <a:xfrm>
            <a:off x="476250" y="188913"/>
            <a:ext cx="8229600" cy="809625"/>
          </a:xfrm>
        </p:spPr>
        <p:txBody>
          <a:bodyPr/>
          <a:lstStyle/>
          <a:p>
            <a:endParaRPr lang="zh-CN" altLang="en-US"/>
          </a:p>
        </p:txBody>
      </p:sp>
      <p:sp>
        <p:nvSpPr>
          <p:cNvPr id="75778" name="内容占位符 2"/>
          <p:cNvSpPr>
            <a:spLocks noGrp="1"/>
          </p:cNvSpPr>
          <p:nvPr>
            <p:ph idx="1"/>
          </p:nvPr>
        </p:nvSpPr>
        <p:spPr/>
        <p:txBody>
          <a:bodyPr/>
          <a:lstStyle/>
          <a:p>
            <a:r>
              <a:rPr lang="en-US" altLang="zh-CN"/>
              <a:t>Limiting Flame Spread within Cabin due to Involvement of Cabin Material</a:t>
            </a:r>
          </a:p>
          <a:p>
            <a:pPr lvl="1"/>
            <a:r>
              <a:rPr lang="en-US" altLang="zh-CN">
                <a:solidFill>
                  <a:srgbClr val="3333CC"/>
                </a:solidFill>
              </a:rPr>
              <a:t>Bunsen Burner Test</a:t>
            </a:r>
          </a:p>
          <a:p>
            <a:pPr lvl="1"/>
            <a:r>
              <a:rPr lang="en-US" altLang="zh-CN">
                <a:solidFill>
                  <a:srgbClr val="3333CC"/>
                </a:solidFill>
              </a:rPr>
              <a:t>Heat Release Rate Test</a:t>
            </a:r>
          </a:p>
          <a:p>
            <a:pPr lvl="1"/>
            <a:r>
              <a:rPr lang="en-US" altLang="zh-CN">
                <a:solidFill>
                  <a:srgbClr val="3333CC"/>
                </a:solidFill>
              </a:rPr>
              <a:t>Smoke Test (may be eliminated)</a:t>
            </a:r>
          </a:p>
          <a:p>
            <a:pPr lvl="1"/>
            <a:r>
              <a:rPr lang="en-US" altLang="zh-CN">
                <a:solidFill>
                  <a:srgbClr val="3333CC"/>
                </a:solidFill>
              </a:rPr>
              <a:t>Seat Cushion Oil Burner Test</a:t>
            </a:r>
          </a:p>
          <a:p>
            <a:pPr lvl="1"/>
            <a:r>
              <a:rPr lang="en-US" altLang="zh-CN">
                <a:solidFill>
                  <a:srgbClr val="3333CC"/>
                </a:solidFill>
              </a:rPr>
              <a:t>Magnesium Oil Burner</a:t>
            </a:r>
          </a:p>
          <a:p>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p:nvPr>
        </p:nvSpPr>
        <p:spPr>
          <a:xfrm>
            <a:off x="476250" y="188913"/>
            <a:ext cx="8229600" cy="809625"/>
          </a:xfrm>
        </p:spPr>
        <p:txBody>
          <a:bodyPr/>
          <a:lstStyle/>
          <a:p>
            <a:r>
              <a:rPr lang="en-US" altLang="zh-CN"/>
              <a:t>Notes</a:t>
            </a:r>
            <a:endParaRPr lang="zh-CN" altLang="en-US"/>
          </a:p>
        </p:txBody>
      </p:sp>
      <p:sp>
        <p:nvSpPr>
          <p:cNvPr id="76802" name="内容占位符 2"/>
          <p:cNvSpPr>
            <a:spLocks noGrp="1"/>
          </p:cNvSpPr>
          <p:nvPr>
            <p:ph idx="1"/>
          </p:nvPr>
        </p:nvSpPr>
        <p:spPr/>
        <p:txBody>
          <a:bodyPr/>
          <a:lstStyle/>
          <a:p>
            <a:r>
              <a:rPr lang="en-US" altLang="zh-CN"/>
              <a:t>Hierarchy of Tests</a:t>
            </a:r>
          </a:p>
          <a:p>
            <a:pPr lvl="1"/>
            <a:r>
              <a:rPr lang="en-US" altLang="zh-CN"/>
              <a:t>Radiant Panel Test   in place of    Bunsen Burner</a:t>
            </a:r>
          </a:p>
          <a:p>
            <a:pPr lvl="1"/>
            <a:r>
              <a:rPr lang="en-US" altLang="zh-CN"/>
              <a:t>Heat Release                                   BB</a:t>
            </a:r>
          </a:p>
          <a:p>
            <a:pPr lvl="1"/>
            <a:r>
              <a:rPr lang="en-US" altLang="zh-CN"/>
              <a:t>Seat Oil Burner Test                      BB</a:t>
            </a:r>
          </a:p>
          <a:p>
            <a:pPr lvl="1"/>
            <a:r>
              <a:rPr lang="en-US" altLang="zh-CN"/>
              <a:t>Burn Through for Rigid Composite Panel            Cargo Liner Test</a:t>
            </a:r>
          </a:p>
          <a:p>
            <a:pPr lvl="1"/>
            <a:r>
              <a:rPr lang="en-US" altLang="zh-CN"/>
              <a:t>Burn  Through for Rigid Composite Panel              45° BB</a:t>
            </a:r>
          </a:p>
          <a:p>
            <a:pPr lvl="1"/>
            <a:r>
              <a:rPr lang="en-US" altLang="zh-CN"/>
              <a:t>Cargo Liner Test                                                         45° BB</a:t>
            </a:r>
          </a:p>
          <a:p>
            <a:pPr lvl="1"/>
            <a:r>
              <a:rPr lang="en-US" altLang="zh-CN"/>
              <a:t>60s  BB                                            12s    BB</a:t>
            </a:r>
          </a:p>
          <a:p>
            <a:endParaRPr lang="en-US" altLang="zh-CN"/>
          </a:p>
          <a:p>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p:cNvSpPr>
          <p:nvPr>
            <p:ph type="title"/>
          </p:nvPr>
        </p:nvSpPr>
        <p:spPr>
          <a:xfrm>
            <a:off x="476250" y="188913"/>
            <a:ext cx="8229600" cy="809625"/>
          </a:xfrm>
        </p:spPr>
        <p:txBody>
          <a:bodyPr/>
          <a:lstStyle/>
          <a:p>
            <a:endParaRPr lang="zh-CN" altLang="en-US"/>
          </a:p>
        </p:txBody>
      </p:sp>
      <p:graphicFrame>
        <p:nvGraphicFramePr>
          <p:cNvPr id="4" name="表格 3"/>
          <p:cNvGraphicFramePr>
            <a:graphicFrameLocks noGrp="1"/>
          </p:cNvGraphicFramePr>
          <p:nvPr/>
        </p:nvGraphicFramePr>
        <p:xfrm>
          <a:off x="323850" y="1341438"/>
          <a:ext cx="8424863" cy="5121275"/>
        </p:xfrm>
        <a:graphic>
          <a:graphicData uri="http://schemas.openxmlformats.org/drawingml/2006/table">
            <a:tbl>
              <a:tblPr firstRow="1" bandRow="1">
                <a:tableStyleId>{5940675A-B579-460E-94D1-54222C63F5DA}</a:tableStyleId>
              </a:tblPr>
              <a:tblGrid>
                <a:gridCol w="1080111"/>
                <a:gridCol w="2160221"/>
                <a:gridCol w="1656170"/>
                <a:gridCol w="1728177"/>
                <a:gridCol w="1800184"/>
              </a:tblGrid>
              <a:tr h="640159">
                <a:tc>
                  <a:txBody>
                    <a:bodyPr/>
                    <a:lstStyle/>
                    <a:p>
                      <a:r>
                        <a:rPr lang="en-US" altLang="zh-CN" sz="1800" b="1" dirty="0" smtClean="0">
                          <a:solidFill>
                            <a:srgbClr val="000066"/>
                          </a:solidFill>
                          <a:latin typeface="+mn-lt"/>
                          <a:ea typeface="+mn-ea"/>
                        </a:rPr>
                        <a:t>Class</a:t>
                      </a:r>
                      <a:endParaRPr lang="zh-CN" altLang="en-US" sz="1800" b="1" dirty="0">
                        <a:solidFill>
                          <a:srgbClr val="000066"/>
                        </a:solidFill>
                        <a:latin typeface="+mn-lt"/>
                        <a:ea typeface="+mn-ea"/>
                      </a:endParaRPr>
                    </a:p>
                  </a:txBody>
                  <a:tcPr marL="91439" marR="91439" marT="45726" marB="45726"/>
                </a:tc>
                <a:tc>
                  <a:txBody>
                    <a:bodyPr/>
                    <a:lstStyle/>
                    <a:p>
                      <a:r>
                        <a:rPr lang="en-US" altLang="zh-CN" sz="1800" b="1" dirty="0" smtClean="0">
                          <a:solidFill>
                            <a:srgbClr val="000066"/>
                          </a:solidFill>
                          <a:latin typeface="+mn-lt"/>
                          <a:ea typeface="+mn-ea"/>
                        </a:rPr>
                        <a:t>Accessible Areas</a:t>
                      </a:r>
                      <a:endParaRPr lang="zh-CN" altLang="en-US" sz="1800" b="1" dirty="0">
                        <a:solidFill>
                          <a:srgbClr val="000066"/>
                        </a:solidFill>
                        <a:latin typeface="+mn-lt"/>
                        <a:ea typeface="+mn-ea"/>
                      </a:endParaRPr>
                    </a:p>
                  </a:txBody>
                  <a:tcPr marL="91439" marR="91439" marT="45726" marB="45726"/>
                </a:tc>
                <a:tc>
                  <a:txBody>
                    <a:bodyPr/>
                    <a:lstStyle/>
                    <a:p>
                      <a:r>
                        <a:rPr lang="en-US" altLang="zh-CN" sz="1800" b="1" dirty="0" smtClean="0">
                          <a:solidFill>
                            <a:srgbClr val="000066"/>
                          </a:solidFill>
                          <a:latin typeface="+mn-lt"/>
                          <a:ea typeface="+mn-ea"/>
                        </a:rPr>
                        <a:t>Requirements</a:t>
                      </a:r>
                      <a:endParaRPr lang="zh-CN" altLang="en-US" sz="1800" b="1" dirty="0">
                        <a:solidFill>
                          <a:srgbClr val="000066"/>
                        </a:solidFill>
                        <a:latin typeface="+mn-lt"/>
                        <a:ea typeface="+mn-ea"/>
                      </a:endParaRPr>
                    </a:p>
                  </a:txBody>
                  <a:tcPr marL="91439" marR="91439" marT="45726" marB="45726"/>
                </a:tc>
                <a:tc>
                  <a:txBody>
                    <a:bodyPr/>
                    <a:lstStyle/>
                    <a:p>
                      <a:pPr marL="0" algn="l" defTabSz="914400" rtl="0" eaLnBrk="1" latinLnBrk="0" hangingPunct="1"/>
                      <a:r>
                        <a:rPr lang="en-US" altLang="zh-CN" sz="1800" b="1" kern="1200" dirty="0" smtClean="0">
                          <a:solidFill>
                            <a:srgbClr val="000066"/>
                          </a:solidFill>
                          <a:latin typeface="+mn-lt"/>
                          <a:ea typeface="+mn-ea"/>
                          <a:cs typeface="+mn-cs"/>
                        </a:rPr>
                        <a:t>Non-</a:t>
                      </a:r>
                      <a:r>
                        <a:rPr lang="en-US" altLang="zh-CN" sz="1800" b="1" kern="1200" dirty="0" err="1" smtClean="0">
                          <a:solidFill>
                            <a:srgbClr val="000066"/>
                          </a:solidFill>
                          <a:latin typeface="+mn-lt"/>
                          <a:ea typeface="+mn-ea"/>
                          <a:cs typeface="+mn-cs"/>
                        </a:rPr>
                        <a:t>Acce</a:t>
                      </a:r>
                      <a:r>
                        <a:rPr lang="en-US" altLang="zh-CN" sz="1800" b="1" kern="1200" dirty="0" smtClean="0">
                          <a:solidFill>
                            <a:srgbClr val="000066"/>
                          </a:solidFill>
                          <a:latin typeface="+mn-lt"/>
                          <a:ea typeface="+mn-ea"/>
                          <a:cs typeface="+mn-cs"/>
                        </a:rPr>
                        <a:t> Areas</a:t>
                      </a:r>
                      <a:endParaRPr lang="zh-CN" altLang="en-US" sz="1800" b="1" kern="1200" dirty="0">
                        <a:solidFill>
                          <a:srgbClr val="000066"/>
                        </a:solidFill>
                        <a:latin typeface="+mn-lt"/>
                        <a:ea typeface="+mn-ea"/>
                        <a:cs typeface="+mn-cs"/>
                      </a:endParaRPr>
                    </a:p>
                  </a:txBody>
                  <a:tcPr marL="91439" marR="91439" marT="45726" marB="45726"/>
                </a:tc>
                <a:tc>
                  <a:txBody>
                    <a:bodyPr/>
                    <a:lstStyle/>
                    <a:p>
                      <a:pPr marL="0" algn="l" defTabSz="914400" rtl="0" eaLnBrk="1" latinLnBrk="0" hangingPunct="1"/>
                      <a:r>
                        <a:rPr lang="en-US" altLang="zh-CN" sz="1800" b="1" kern="1200" dirty="0" smtClean="0">
                          <a:solidFill>
                            <a:srgbClr val="000066"/>
                          </a:solidFill>
                          <a:latin typeface="+mn-lt"/>
                          <a:ea typeface="+mn-ea"/>
                          <a:cs typeface="+mn-cs"/>
                        </a:rPr>
                        <a:t>Requirements</a:t>
                      </a:r>
                      <a:endParaRPr lang="zh-CN" altLang="en-US" sz="1800" b="1" kern="1200" dirty="0">
                        <a:solidFill>
                          <a:srgbClr val="000066"/>
                        </a:solidFill>
                        <a:latin typeface="+mn-lt"/>
                        <a:ea typeface="+mn-ea"/>
                        <a:cs typeface="+mn-cs"/>
                      </a:endParaRPr>
                    </a:p>
                  </a:txBody>
                  <a:tcPr marL="91439" marR="91439" marT="45726" marB="45726"/>
                </a:tc>
              </a:tr>
              <a:tr h="1188867">
                <a:tc>
                  <a:txBody>
                    <a:bodyPr/>
                    <a:lstStyle/>
                    <a:p>
                      <a:r>
                        <a:rPr lang="en-US" altLang="zh-CN" sz="1800" b="1" dirty="0" smtClean="0">
                          <a:solidFill>
                            <a:srgbClr val="000066"/>
                          </a:solidFill>
                          <a:latin typeface="+mn-lt"/>
                          <a:ea typeface="+mn-ea"/>
                        </a:rPr>
                        <a:t>Class I</a:t>
                      </a:r>
                    </a:p>
                  </a:txBody>
                  <a:tcPr marL="91439" marR="91439" marT="45726" marB="45726"/>
                </a:tc>
                <a:tc>
                  <a:txBody>
                    <a:bodyPr/>
                    <a:lstStyle/>
                    <a:p>
                      <a:r>
                        <a:rPr lang="en-US" altLang="zh-CN" sz="1800" b="1" dirty="0" smtClean="0">
                          <a:solidFill>
                            <a:srgbClr val="000066"/>
                          </a:solidFill>
                          <a:latin typeface="+mn-lt"/>
                          <a:ea typeface="+mn-ea"/>
                        </a:rPr>
                        <a:t>Less than 2</a:t>
                      </a:r>
                      <a:r>
                        <a:rPr lang="zh-CN" altLang="en-US" sz="1800" b="1" dirty="0" smtClean="0">
                          <a:solidFill>
                            <a:srgbClr val="000066"/>
                          </a:solidFill>
                          <a:latin typeface="+mn-lt"/>
                          <a:ea typeface="+mn-ea"/>
                        </a:rPr>
                        <a:t>*</a:t>
                      </a:r>
                      <a:r>
                        <a:rPr lang="en-US" altLang="zh-CN" sz="1800" b="1" dirty="0" smtClean="0">
                          <a:solidFill>
                            <a:srgbClr val="000066"/>
                          </a:solidFill>
                          <a:latin typeface="+mn-lt"/>
                          <a:ea typeface="+mn-ea"/>
                        </a:rPr>
                        <a:t>2</a:t>
                      </a:r>
                      <a:r>
                        <a:rPr lang="zh-CN" altLang="en-US" sz="1800" b="1" dirty="0" smtClean="0">
                          <a:solidFill>
                            <a:srgbClr val="000066"/>
                          </a:solidFill>
                          <a:latin typeface="+mn-lt"/>
                          <a:ea typeface="+mn-ea"/>
                        </a:rPr>
                        <a:t>*</a:t>
                      </a:r>
                      <a:r>
                        <a:rPr lang="en-US" altLang="zh-CN" sz="1800" b="1" dirty="0" smtClean="0">
                          <a:solidFill>
                            <a:srgbClr val="000066"/>
                          </a:solidFill>
                          <a:latin typeface="+mn-lt"/>
                          <a:ea typeface="+mn-ea"/>
                        </a:rPr>
                        <a:t>2,</a:t>
                      </a:r>
                    </a:p>
                    <a:p>
                      <a:r>
                        <a:rPr lang="en-US" altLang="zh-CN" sz="1800" b="1" dirty="0" smtClean="0">
                          <a:solidFill>
                            <a:srgbClr val="000066"/>
                          </a:solidFill>
                          <a:latin typeface="+mn-lt"/>
                          <a:ea typeface="+mn-ea"/>
                        </a:rPr>
                        <a:t>3</a:t>
                      </a:r>
                      <a:r>
                        <a:rPr lang="zh-CN" altLang="en-US" sz="1800" b="1" dirty="0" smtClean="0">
                          <a:solidFill>
                            <a:srgbClr val="000066"/>
                          </a:solidFill>
                          <a:latin typeface="+mn-lt"/>
                          <a:ea typeface="+mn-ea"/>
                        </a:rPr>
                        <a:t>*</a:t>
                      </a:r>
                      <a:r>
                        <a:rPr lang="en-US" altLang="zh-CN" sz="1800" b="1" dirty="0" smtClean="0">
                          <a:solidFill>
                            <a:srgbClr val="000066"/>
                          </a:solidFill>
                          <a:latin typeface="+mn-lt"/>
                          <a:ea typeface="+mn-ea"/>
                        </a:rPr>
                        <a:t>3</a:t>
                      </a:r>
                      <a:r>
                        <a:rPr lang="zh-CN" altLang="en-US" sz="1800" b="1" dirty="0" smtClean="0">
                          <a:solidFill>
                            <a:srgbClr val="000066"/>
                          </a:solidFill>
                          <a:latin typeface="+mn-lt"/>
                          <a:ea typeface="+mn-ea"/>
                        </a:rPr>
                        <a:t>*</a:t>
                      </a:r>
                      <a:r>
                        <a:rPr lang="en-US" altLang="zh-CN" sz="1800" b="1" dirty="0" smtClean="0">
                          <a:solidFill>
                            <a:srgbClr val="000066"/>
                          </a:solidFill>
                          <a:latin typeface="+mn-lt"/>
                          <a:ea typeface="+mn-ea"/>
                        </a:rPr>
                        <a:t>0.5 or exposed area 12 sq-in and less than 0.06 thick</a:t>
                      </a:r>
                      <a:endParaRPr lang="zh-CN" altLang="en-US" sz="1800" b="1" dirty="0">
                        <a:solidFill>
                          <a:srgbClr val="000066"/>
                        </a:solidFill>
                        <a:latin typeface="+mn-lt"/>
                        <a:ea typeface="+mn-ea"/>
                      </a:endParaRPr>
                    </a:p>
                  </a:txBody>
                  <a:tcPr marL="91439" marR="91439" marT="45726" marB="45726"/>
                </a:tc>
                <a:tc>
                  <a:txBody>
                    <a:bodyPr/>
                    <a:lstStyle/>
                    <a:p>
                      <a:r>
                        <a:rPr lang="en-US" altLang="zh-CN" sz="1800" b="1" dirty="0" smtClean="0">
                          <a:solidFill>
                            <a:srgbClr val="000066"/>
                          </a:solidFill>
                          <a:latin typeface="+mn-lt"/>
                          <a:ea typeface="+mn-ea"/>
                        </a:rPr>
                        <a:t>N/A</a:t>
                      </a:r>
                      <a:endParaRPr lang="zh-CN" altLang="en-US" sz="1800" b="1" dirty="0">
                        <a:solidFill>
                          <a:srgbClr val="000066"/>
                        </a:solidFill>
                        <a:latin typeface="+mn-lt"/>
                        <a:ea typeface="+mn-ea"/>
                      </a:endParaRPr>
                    </a:p>
                  </a:txBody>
                  <a:tcPr marL="91439" marR="91439" marT="45726" marB="45726"/>
                </a:tc>
                <a:tc>
                  <a:txBody>
                    <a:bodyPr/>
                    <a:lstStyle/>
                    <a:p>
                      <a:pPr marL="0" algn="l" defTabSz="914400" rtl="0" eaLnBrk="1" latinLnBrk="0" hangingPunct="1"/>
                      <a:r>
                        <a:rPr lang="en-US" altLang="zh-CN" sz="1800" b="1" kern="1200" dirty="0" smtClean="0">
                          <a:solidFill>
                            <a:srgbClr val="000066"/>
                          </a:solidFill>
                          <a:latin typeface="+mn-lt"/>
                          <a:ea typeface="+mn-ea"/>
                          <a:cs typeface="+mn-cs"/>
                        </a:rPr>
                        <a:t>Less than 2*2</a:t>
                      </a:r>
                      <a:r>
                        <a:rPr lang="zh-CN" altLang="en-US" sz="1800" b="1" kern="1200" dirty="0" smtClean="0">
                          <a:solidFill>
                            <a:srgbClr val="000066"/>
                          </a:solidFill>
                          <a:latin typeface="+mn-lt"/>
                          <a:ea typeface="+mn-ea"/>
                          <a:cs typeface="+mn-cs"/>
                        </a:rPr>
                        <a:t>*</a:t>
                      </a:r>
                      <a:r>
                        <a:rPr lang="en-US" altLang="zh-CN" sz="1800" b="1" kern="1200" dirty="0" smtClean="0">
                          <a:solidFill>
                            <a:srgbClr val="000066"/>
                          </a:solidFill>
                          <a:latin typeface="+mn-lt"/>
                          <a:ea typeface="+mn-ea"/>
                          <a:cs typeface="+mn-cs"/>
                        </a:rPr>
                        <a:t>2 in or 8 cubic in</a:t>
                      </a:r>
                      <a:endParaRPr lang="zh-CN" altLang="en-US" sz="1800" b="1" kern="1200" dirty="0">
                        <a:solidFill>
                          <a:srgbClr val="000066"/>
                        </a:solidFill>
                        <a:latin typeface="+mn-lt"/>
                        <a:ea typeface="+mn-ea"/>
                        <a:cs typeface="+mn-cs"/>
                      </a:endParaRPr>
                    </a:p>
                  </a:txBody>
                  <a:tcPr marL="91439" marR="91439" marT="45726" marB="45726"/>
                </a:tc>
                <a:tc>
                  <a:txBody>
                    <a:bodyPr/>
                    <a:lstStyle/>
                    <a:p>
                      <a:pPr marL="0" algn="l" defTabSz="914400" rtl="0" eaLnBrk="1" latinLnBrk="0" hangingPunct="1"/>
                      <a:r>
                        <a:rPr lang="en-US" altLang="zh-CN" sz="1800" b="1" kern="1200" dirty="0" smtClean="0">
                          <a:solidFill>
                            <a:srgbClr val="000066"/>
                          </a:solidFill>
                          <a:latin typeface="+mn-lt"/>
                          <a:ea typeface="+mn-ea"/>
                          <a:cs typeface="+mn-cs"/>
                        </a:rPr>
                        <a:t>N/A</a:t>
                      </a:r>
                      <a:endParaRPr lang="zh-CN" altLang="en-US" sz="1800" b="1" kern="1200" dirty="0">
                        <a:solidFill>
                          <a:srgbClr val="000066"/>
                        </a:solidFill>
                        <a:latin typeface="+mn-lt"/>
                        <a:ea typeface="+mn-ea"/>
                        <a:cs typeface="+mn-cs"/>
                      </a:endParaRPr>
                    </a:p>
                  </a:txBody>
                  <a:tcPr marL="91439" marR="91439" marT="45726" marB="45726"/>
                </a:tc>
              </a:tr>
              <a:tr h="914513">
                <a:tc>
                  <a:txBody>
                    <a:bodyPr/>
                    <a:lstStyle/>
                    <a:p>
                      <a:r>
                        <a:rPr lang="en-US" altLang="zh-CN" sz="1800" b="1" dirty="0" smtClean="0">
                          <a:solidFill>
                            <a:srgbClr val="000066"/>
                          </a:solidFill>
                          <a:latin typeface="+mn-lt"/>
                          <a:ea typeface="+mn-ea"/>
                        </a:rPr>
                        <a:t>Class II</a:t>
                      </a:r>
                      <a:endParaRPr lang="zh-CN" altLang="en-US" sz="1800" b="1" dirty="0">
                        <a:solidFill>
                          <a:srgbClr val="000066"/>
                        </a:solidFill>
                        <a:latin typeface="+mn-lt"/>
                        <a:ea typeface="+mn-ea"/>
                      </a:endParaRPr>
                    </a:p>
                  </a:txBody>
                  <a:tcPr marL="91439" marR="91439" marT="45726" marB="45726"/>
                </a:tc>
                <a:tc>
                  <a:txBody>
                    <a:bodyPr/>
                    <a:lstStyle/>
                    <a:p>
                      <a:r>
                        <a:rPr lang="en-US" altLang="zh-CN" sz="1800" b="1" dirty="0" smtClean="0">
                          <a:solidFill>
                            <a:srgbClr val="000066"/>
                          </a:solidFill>
                          <a:latin typeface="+mn-lt"/>
                          <a:ea typeface="+mn-ea"/>
                        </a:rPr>
                        <a:t>Surface area  up to 144 sq-in limit</a:t>
                      </a:r>
                      <a:endParaRPr lang="zh-CN" altLang="en-US" sz="1800" b="1" dirty="0">
                        <a:solidFill>
                          <a:srgbClr val="000066"/>
                        </a:solidFill>
                        <a:latin typeface="+mn-lt"/>
                        <a:ea typeface="+mn-ea"/>
                      </a:endParaRPr>
                    </a:p>
                  </a:txBody>
                  <a:tcPr marL="91439" marR="91439" marT="45726" marB="45726"/>
                </a:tc>
                <a:tc>
                  <a:txBody>
                    <a:bodyPr/>
                    <a:lstStyle/>
                    <a:p>
                      <a:r>
                        <a:rPr lang="en-US" altLang="zh-CN" sz="1800" b="1" dirty="0" smtClean="0">
                          <a:solidFill>
                            <a:srgbClr val="000066"/>
                          </a:solidFill>
                          <a:latin typeface="+mn-lt"/>
                          <a:ea typeface="+mn-ea"/>
                        </a:rPr>
                        <a:t>No Cert Test</a:t>
                      </a:r>
                      <a:endParaRPr lang="zh-CN" altLang="en-US" sz="1800" b="1" dirty="0">
                        <a:solidFill>
                          <a:srgbClr val="000066"/>
                        </a:solidFill>
                        <a:latin typeface="+mn-lt"/>
                        <a:ea typeface="+mn-ea"/>
                      </a:endParaRPr>
                    </a:p>
                  </a:txBody>
                  <a:tcPr marL="91439" marR="91439" marT="45726" marB="45726"/>
                </a:tc>
                <a:tc>
                  <a:txBody>
                    <a:bodyPr/>
                    <a:lstStyle/>
                    <a:p>
                      <a:pPr marL="0" algn="l" defTabSz="914400" rtl="0" eaLnBrk="1" latinLnBrk="0" hangingPunct="1"/>
                      <a:r>
                        <a:rPr lang="en-US" altLang="zh-CN" sz="1800" b="1" kern="1200" dirty="0" smtClean="0">
                          <a:solidFill>
                            <a:srgbClr val="000066"/>
                          </a:solidFill>
                          <a:latin typeface="+mn-lt"/>
                          <a:ea typeface="+mn-ea"/>
                          <a:cs typeface="+mn-cs"/>
                        </a:rPr>
                        <a:t>Exposed surface up to area 200 sq-in </a:t>
                      </a:r>
                      <a:endParaRPr lang="zh-CN" altLang="en-US" sz="1800" b="1" kern="1200" dirty="0">
                        <a:solidFill>
                          <a:srgbClr val="000066"/>
                        </a:solidFill>
                        <a:latin typeface="+mn-lt"/>
                        <a:ea typeface="+mn-ea"/>
                        <a:cs typeface="+mn-cs"/>
                      </a:endParaRPr>
                    </a:p>
                  </a:txBody>
                  <a:tcPr marL="91439" marR="91439" marT="45726" marB="45726"/>
                </a:tc>
                <a:tc>
                  <a:txBody>
                    <a:bodyPr/>
                    <a:lstStyle/>
                    <a:p>
                      <a:pPr marL="0" algn="l" defTabSz="914400" rtl="0" eaLnBrk="1" latinLnBrk="0" hangingPunct="1"/>
                      <a:r>
                        <a:rPr lang="en-US" altLang="zh-CN" sz="1800" b="1" kern="1200" dirty="0" smtClean="0">
                          <a:solidFill>
                            <a:srgbClr val="000066"/>
                          </a:solidFill>
                          <a:latin typeface="+mn-lt"/>
                          <a:ea typeface="+mn-ea"/>
                          <a:cs typeface="+mn-cs"/>
                        </a:rPr>
                        <a:t>No Cert Test</a:t>
                      </a:r>
                    </a:p>
                    <a:p>
                      <a:pPr marL="0" algn="l" defTabSz="914400" rtl="0" eaLnBrk="1" latinLnBrk="0" hangingPunct="1"/>
                      <a:r>
                        <a:rPr lang="en-US" altLang="zh-CN" sz="1800" b="1" kern="1200" dirty="0" smtClean="0">
                          <a:solidFill>
                            <a:srgbClr val="000066"/>
                          </a:solidFill>
                          <a:latin typeface="+mn-lt"/>
                          <a:ea typeface="+mn-ea"/>
                          <a:cs typeface="+mn-cs"/>
                        </a:rPr>
                        <a:t>(self </a:t>
                      </a:r>
                      <a:r>
                        <a:rPr lang="en-US" altLang="zh-CN" sz="1800" b="1" kern="1200" dirty="0" err="1" smtClean="0">
                          <a:solidFill>
                            <a:srgbClr val="000066"/>
                          </a:solidFill>
                          <a:latin typeface="+mn-lt"/>
                          <a:ea typeface="+mn-ea"/>
                          <a:cs typeface="+mn-cs"/>
                        </a:rPr>
                        <a:t>exting</a:t>
                      </a:r>
                      <a:r>
                        <a:rPr lang="en-US" altLang="zh-CN" sz="1800" b="1" kern="1200" dirty="0" smtClean="0">
                          <a:solidFill>
                            <a:srgbClr val="000066"/>
                          </a:solidFill>
                          <a:latin typeface="+mn-lt"/>
                          <a:ea typeface="+mn-ea"/>
                          <a:cs typeface="+mn-cs"/>
                        </a:rPr>
                        <a:t> in vertical test)</a:t>
                      </a:r>
                      <a:endParaRPr lang="zh-CN" altLang="en-US" sz="1800" b="1" kern="1200" dirty="0">
                        <a:solidFill>
                          <a:srgbClr val="000066"/>
                        </a:solidFill>
                        <a:latin typeface="+mn-lt"/>
                        <a:ea typeface="+mn-ea"/>
                        <a:cs typeface="+mn-cs"/>
                      </a:endParaRPr>
                    </a:p>
                  </a:txBody>
                  <a:tcPr marL="91439" marR="91439" marT="45726" marB="45726"/>
                </a:tc>
              </a:tr>
              <a:tr h="1188867">
                <a:tc>
                  <a:txBody>
                    <a:bodyPr/>
                    <a:lstStyle/>
                    <a:p>
                      <a:r>
                        <a:rPr lang="en-US" altLang="zh-CN" sz="1800" b="1" dirty="0" smtClean="0">
                          <a:solidFill>
                            <a:srgbClr val="000066"/>
                          </a:solidFill>
                          <a:latin typeface="+mn-lt"/>
                          <a:ea typeface="+mn-ea"/>
                        </a:rPr>
                        <a:t>Class III</a:t>
                      </a:r>
                      <a:endParaRPr lang="zh-CN" altLang="en-US" sz="1800" b="1" dirty="0">
                        <a:solidFill>
                          <a:srgbClr val="000066"/>
                        </a:solidFill>
                        <a:latin typeface="+mn-lt"/>
                        <a:ea typeface="+mn-ea"/>
                      </a:endParaRPr>
                    </a:p>
                  </a:txBody>
                  <a:tcPr marL="91439" marR="91439" marT="45726" marB="45726"/>
                </a:tc>
                <a:tc>
                  <a:txBody>
                    <a:bodyPr/>
                    <a:lstStyle/>
                    <a:p>
                      <a:r>
                        <a:rPr lang="en-US" altLang="zh-CN" sz="1800" b="1" dirty="0" smtClean="0">
                          <a:solidFill>
                            <a:srgbClr val="000066"/>
                          </a:solidFill>
                          <a:latin typeface="+mn-lt"/>
                          <a:ea typeface="+mn-ea"/>
                        </a:rPr>
                        <a:t>Special Application</a:t>
                      </a:r>
                      <a:endParaRPr lang="zh-CN" altLang="en-US" sz="1800" b="1" dirty="0">
                        <a:solidFill>
                          <a:srgbClr val="000066"/>
                        </a:solidFill>
                        <a:latin typeface="+mn-lt"/>
                        <a:ea typeface="+mn-ea"/>
                      </a:endParaRPr>
                    </a:p>
                  </a:txBody>
                  <a:tcPr marL="91439" marR="91439" marT="45726" marB="45726"/>
                </a:tc>
                <a:tc>
                  <a:txBody>
                    <a:bodyPr/>
                    <a:lstStyle/>
                    <a:p>
                      <a:r>
                        <a:rPr lang="en-US" altLang="zh-CN" sz="1800" b="1" dirty="0" smtClean="0">
                          <a:solidFill>
                            <a:srgbClr val="000066"/>
                          </a:solidFill>
                          <a:latin typeface="+mn-lt"/>
                          <a:ea typeface="+mn-ea"/>
                        </a:rPr>
                        <a:t>Analysis or Cert Test, or acceptable Material lists</a:t>
                      </a:r>
                      <a:endParaRPr lang="zh-CN" altLang="en-US" sz="1800" b="1" dirty="0">
                        <a:solidFill>
                          <a:srgbClr val="000066"/>
                        </a:solidFill>
                        <a:latin typeface="+mn-lt"/>
                        <a:ea typeface="+mn-ea"/>
                      </a:endParaRPr>
                    </a:p>
                  </a:txBody>
                  <a:tcPr marL="91439" marR="91439" marT="45726" marB="45726"/>
                </a:tc>
                <a:tc>
                  <a:txBody>
                    <a:bodyPr/>
                    <a:lstStyle/>
                    <a:p>
                      <a:pPr marL="0" algn="l" defTabSz="914400" rtl="0" eaLnBrk="1" latinLnBrk="0" hangingPunct="1"/>
                      <a:r>
                        <a:rPr lang="en-US" altLang="zh-CN" sz="1800" b="1" kern="1200" dirty="0" smtClean="0">
                          <a:solidFill>
                            <a:srgbClr val="000066"/>
                          </a:solidFill>
                          <a:latin typeface="+mn-lt"/>
                          <a:ea typeface="+mn-ea"/>
                          <a:cs typeface="+mn-cs"/>
                        </a:rPr>
                        <a:t>Greater than 200 sq-in</a:t>
                      </a:r>
                      <a:endParaRPr lang="zh-CN" altLang="en-US" sz="1800" b="1" kern="1200" dirty="0">
                        <a:solidFill>
                          <a:srgbClr val="000066"/>
                        </a:solidFill>
                        <a:latin typeface="+mn-lt"/>
                        <a:ea typeface="+mn-ea"/>
                        <a:cs typeface="+mn-cs"/>
                      </a:endParaRPr>
                    </a:p>
                  </a:txBody>
                  <a:tcPr marL="91439" marR="91439" marT="45726" marB="45726"/>
                </a:tc>
                <a:tc>
                  <a:txBody>
                    <a:bodyPr/>
                    <a:lstStyle/>
                    <a:p>
                      <a:pPr marL="0" algn="l" defTabSz="914400" rtl="0" eaLnBrk="1" latinLnBrk="0" hangingPunct="1"/>
                      <a:r>
                        <a:rPr lang="en-US" altLang="zh-CN" sz="1800" b="1" kern="1200" dirty="0" smtClean="0">
                          <a:solidFill>
                            <a:srgbClr val="000066"/>
                          </a:solidFill>
                          <a:latin typeface="+mn-lt"/>
                          <a:ea typeface="+mn-ea"/>
                          <a:cs typeface="+mn-cs"/>
                        </a:rPr>
                        <a:t>Cert test (12s vertical Bunsen Test)</a:t>
                      </a:r>
                      <a:endParaRPr lang="zh-CN" altLang="en-US" sz="1800" b="1" kern="1200" dirty="0">
                        <a:solidFill>
                          <a:srgbClr val="000066"/>
                        </a:solidFill>
                        <a:latin typeface="+mn-lt"/>
                        <a:ea typeface="+mn-ea"/>
                        <a:cs typeface="+mn-cs"/>
                      </a:endParaRPr>
                    </a:p>
                  </a:txBody>
                  <a:tcPr marL="91439" marR="91439" marT="45726" marB="45726"/>
                </a:tc>
              </a:tr>
              <a:tr h="1188867">
                <a:tc>
                  <a:txBody>
                    <a:bodyPr/>
                    <a:lstStyle/>
                    <a:p>
                      <a:pPr marL="0" algn="l" defTabSz="914400" rtl="0" eaLnBrk="1" latinLnBrk="0" hangingPunct="1"/>
                      <a:r>
                        <a:rPr lang="en-US" altLang="zh-CN" sz="1800" b="1" kern="1200" dirty="0" smtClean="0">
                          <a:solidFill>
                            <a:srgbClr val="000066"/>
                          </a:solidFill>
                          <a:latin typeface="+mn-lt"/>
                          <a:ea typeface="+mn-ea"/>
                          <a:cs typeface="+mn-cs"/>
                        </a:rPr>
                        <a:t>Extensively Used</a:t>
                      </a:r>
                      <a:endParaRPr lang="zh-CN" altLang="en-US" sz="1800" b="1" kern="1200" dirty="0">
                        <a:solidFill>
                          <a:srgbClr val="000066"/>
                        </a:solidFill>
                        <a:latin typeface="+mn-lt"/>
                        <a:ea typeface="+mn-ea"/>
                        <a:cs typeface="+mn-cs"/>
                      </a:endParaRPr>
                    </a:p>
                  </a:txBody>
                  <a:tcPr marL="91439" marR="91439" marT="45726" marB="45726"/>
                </a:tc>
                <a:tc>
                  <a:txBody>
                    <a:bodyPr/>
                    <a:lstStyle/>
                    <a:p>
                      <a:pPr marL="0" algn="l" defTabSz="914400" rtl="0" eaLnBrk="1" latinLnBrk="0" hangingPunct="1"/>
                      <a:endParaRPr lang="zh-CN" altLang="en-US" sz="1800" b="1" kern="1200" dirty="0">
                        <a:solidFill>
                          <a:srgbClr val="000066"/>
                        </a:solidFill>
                        <a:latin typeface="+mn-lt"/>
                        <a:ea typeface="+mn-ea"/>
                        <a:cs typeface="+mn-cs"/>
                      </a:endParaRPr>
                    </a:p>
                  </a:txBody>
                  <a:tcPr marL="91439" marR="91439"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rgbClr val="000066"/>
                          </a:solidFill>
                          <a:latin typeface="+mn-lt"/>
                          <a:ea typeface="+mn-ea"/>
                          <a:cs typeface="+mn-cs"/>
                        </a:rPr>
                        <a:t>Bunsen Burner Test</a:t>
                      </a:r>
                      <a:endParaRPr lang="zh-CN" altLang="en-US" sz="1800" b="1" kern="1200" dirty="0" smtClean="0">
                        <a:solidFill>
                          <a:srgbClr val="000066"/>
                        </a:solidFill>
                        <a:latin typeface="+mn-lt"/>
                        <a:ea typeface="+mn-ea"/>
                        <a:cs typeface="+mn-cs"/>
                      </a:endParaRPr>
                    </a:p>
                    <a:p>
                      <a:pPr marL="0" algn="l" defTabSz="914400" rtl="0" eaLnBrk="1" latinLnBrk="0" hangingPunct="1"/>
                      <a:endParaRPr lang="zh-CN" altLang="en-US" sz="1800" b="1" kern="1200" dirty="0">
                        <a:solidFill>
                          <a:srgbClr val="000066"/>
                        </a:solidFill>
                        <a:latin typeface="+mn-lt"/>
                        <a:ea typeface="+mn-ea"/>
                        <a:cs typeface="+mn-cs"/>
                      </a:endParaRPr>
                    </a:p>
                  </a:txBody>
                  <a:tcPr marL="91439" marR="91439" marT="45726" marB="45726"/>
                </a:tc>
                <a:tc>
                  <a:txBody>
                    <a:bodyPr/>
                    <a:lstStyle/>
                    <a:p>
                      <a:pPr marL="0" algn="l" defTabSz="914400" rtl="0" eaLnBrk="1" latinLnBrk="0" hangingPunct="1"/>
                      <a:endParaRPr lang="zh-CN" altLang="en-US" sz="1800" b="1" kern="1200" dirty="0">
                        <a:solidFill>
                          <a:srgbClr val="000066"/>
                        </a:solidFill>
                        <a:latin typeface="+mn-lt"/>
                        <a:ea typeface="+mn-ea"/>
                        <a:cs typeface="+mn-cs"/>
                      </a:endParaRPr>
                    </a:p>
                  </a:txBody>
                  <a:tcPr marL="91439" marR="91439" marT="45726" marB="45726"/>
                </a:tc>
                <a:tc>
                  <a:txBody>
                    <a:bodyPr/>
                    <a:lstStyle/>
                    <a:p>
                      <a:pPr marL="0" algn="l" defTabSz="914400" rtl="0" eaLnBrk="1" latinLnBrk="0" hangingPunct="1"/>
                      <a:r>
                        <a:rPr lang="en-US" altLang="zh-CN" sz="1800" b="1" kern="1200" dirty="0" smtClean="0">
                          <a:solidFill>
                            <a:srgbClr val="000066"/>
                          </a:solidFill>
                          <a:latin typeface="+mn-lt"/>
                          <a:ea typeface="+mn-ea"/>
                          <a:cs typeface="+mn-cs"/>
                        </a:rPr>
                        <a:t>New Vertical Flame Propagation Test</a:t>
                      </a:r>
                      <a:endParaRPr lang="zh-CN" altLang="en-US" sz="1800" b="1" kern="1200" dirty="0">
                        <a:solidFill>
                          <a:srgbClr val="000066"/>
                        </a:solidFill>
                        <a:latin typeface="+mn-lt"/>
                        <a:ea typeface="+mn-ea"/>
                        <a:cs typeface="+mn-cs"/>
                      </a:endParaRPr>
                    </a:p>
                  </a:txBody>
                  <a:tcPr marL="91439" marR="91439" marT="45726" marB="45726"/>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p:cNvSpPr>
          <p:nvPr>
            <p:ph type="title"/>
          </p:nvPr>
        </p:nvSpPr>
        <p:spPr>
          <a:xfrm>
            <a:off x="476250" y="188913"/>
            <a:ext cx="8229600" cy="809625"/>
          </a:xfrm>
        </p:spPr>
        <p:txBody>
          <a:bodyPr/>
          <a:lstStyle/>
          <a:p>
            <a:r>
              <a:rPr lang="zh-CN" altLang="en-US"/>
              <a:t>侧向座椅</a:t>
            </a:r>
            <a:r>
              <a:rPr lang="en-US" altLang="zh-CN"/>
              <a:t>/</a:t>
            </a:r>
            <a:r>
              <a:rPr lang="zh-CN" altLang="en-US"/>
              <a:t>沙发</a:t>
            </a:r>
          </a:p>
        </p:txBody>
      </p:sp>
      <p:sp>
        <p:nvSpPr>
          <p:cNvPr id="78850" name="内容占位符 2"/>
          <p:cNvSpPr>
            <a:spLocks noGrp="1"/>
          </p:cNvSpPr>
          <p:nvPr>
            <p:ph idx="1"/>
          </p:nvPr>
        </p:nvSpPr>
        <p:spPr/>
        <p:txBody>
          <a:bodyPr/>
          <a:lstStyle/>
          <a:p>
            <a:r>
              <a:rPr lang="zh-CN" altLang="en-US"/>
              <a:t>当前的</a:t>
            </a:r>
            <a:r>
              <a:rPr lang="en-US" altLang="zh-CN"/>
              <a:t>25.562</a:t>
            </a:r>
            <a:r>
              <a:rPr lang="zh-CN" altLang="en-US"/>
              <a:t>关于人的损伤判据适用于前后向座椅，对于侧向座椅是不足够的</a:t>
            </a:r>
            <a:endParaRPr lang="en-US" altLang="zh-CN"/>
          </a:p>
          <a:p>
            <a:r>
              <a:rPr lang="zh-CN" altLang="en-US"/>
              <a:t>过去对于单人侧向座椅，采用专用条件形式考虑人的损伤判据，但对于多人沙发，由于颈部损伤和腿部损伤的试验方法和判据问题，通常采用豁免的形式</a:t>
            </a:r>
            <a:endParaRPr lang="en-US" altLang="zh-CN"/>
          </a:p>
          <a:p>
            <a:r>
              <a:rPr lang="en-US" altLang="zh-CN"/>
              <a:t>FAA policy PS-ANM-25-03-R1 technical criteria for approving side-facing seats</a:t>
            </a:r>
            <a:r>
              <a:rPr lang="zh-CN" altLang="en-US"/>
              <a:t>，考虑损伤判据有</a:t>
            </a:r>
            <a:endParaRPr lang="en-US" altLang="zh-CN"/>
          </a:p>
          <a:p>
            <a:pPr lvl="1"/>
            <a:r>
              <a:rPr lang="zh-CN" altLang="en-US"/>
              <a:t>人体之间接触</a:t>
            </a:r>
            <a:endParaRPr lang="en-US" altLang="zh-CN"/>
          </a:p>
          <a:p>
            <a:pPr lvl="1"/>
            <a:r>
              <a:rPr lang="zh-CN" altLang="en-US"/>
              <a:t>胸腔变形</a:t>
            </a:r>
            <a:endParaRPr lang="en-US" altLang="zh-CN"/>
          </a:p>
          <a:p>
            <a:pPr lvl="1"/>
            <a:r>
              <a:rPr lang="zh-CN" altLang="en-US"/>
              <a:t>腹部受力</a:t>
            </a:r>
            <a:endParaRPr lang="en-US" altLang="zh-CN"/>
          </a:p>
          <a:p>
            <a:pPr lvl="1"/>
            <a:r>
              <a:rPr lang="zh-CN" altLang="en-US"/>
              <a:t>骨盆受力</a:t>
            </a:r>
            <a:endParaRPr lang="en-US" altLang="zh-CN"/>
          </a:p>
          <a:p>
            <a:pPr lvl="1"/>
            <a:r>
              <a:rPr lang="zh-CN" altLang="en-US"/>
              <a:t>股骨周向转动</a:t>
            </a:r>
            <a:endParaRPr lang="en-US" altLang="zh-CN"/>
          </a:p>
          <a:p>
            <a:pPr lvl="1"/>
            <a:r>
              <a:rPr lang="zh-CN" altLang="en-US"/>
              <a:t>颈部受力</a:t>
            </a:r>
            <a:endParaRPr lang="en-US" altLang="zh-CN"/>
          </a:p>
          <a:p>
            <a:r>
              <a:rPr lang="zh-CN" altLang="en-US"/>
              <a:t>安全带采用气囊（</a:t>
            </a:r>
            <a:r>
              <a:rPr lang="en-US" altLang="zh-CN"/>
              <a:t>airbag</a:t>
            </a:r>
            <a:r>
              <a:rPr lang="zh-CN" altLang="en-US"/>
              <a:t>）</a:t>
            </a:r>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4"/>
          <p:cNvSpPr>
            <a:spLocks noGrp="1"/>
          </p:cNvSpPr>
          <p:nvPr>
            <p:ph type="title"/>
          </p:nvPr>
        </p:nvSpPr>
        <p:spPr>
          <a:xfrm>
            <a:off x="476250" y="188913"/>
            <a:ext cx="8229600" cy="809625"/>
          </a:xfrm>
        </p:spPr>
        <p:txBody>
          <a:bodyPr/>
          <a:lstStyle/>
          <a:p>
            <a:endParaRPr lang="zh-CN" altLang="en-US"/>
          </a:p>
        </p:txBody>
      </p:sp>
      <p:sp>
        <p:nvSpPr>
          <p:cNvPr id="14338" name="内容占位符 2"/>
          <p:cNvSpPr>
            <a:spLocks noGrp="1"/>
          </p:cNvSpPr>
          <p:nvPr>
            <p:ph idx="1"/>
          </p:nvPr>
        </p:nvSpPr>
        <p:spPr/>
        <p:txBody>
          <a:bodyPr/>
          <a:lstStyle/>
          <a:p>
            <a:pPr>
              <a:buFont typeface="Wingdings" charset="2"/>
              <a:buNone/>
            </a:pPr>
            <a:r>
              <a:rPr lang="en-US" altLang="zh-CN"/>
              <a:t>A380</a:t>
            </a:r>
            <a:r>
              <a:rPr lang="zh-CN" altLang="en-US"/>
              <a:t>飞机</a:t>
            </a:r>
            <a:r>
              <a:rPr lang="en-US" altLang="zh-CN"/>
              <a:t>90</a:t>
            </a:r>
            <a:r>
              <a:rPr lang="zh-CN" altLang="en-US"/>
              <a:t>秒应急撤离演示</a:t>
            </a:r>
            <a:endParaRPr lang="en-US" altLang="zh-CN"/>
          </a:p>
          <a:p>
            <a:endParaRPr lang="zh-CN" altLang="en-US"/>
          </a:p>
        </p:txBody>
      </p:sp>
      <p:pic>
        <p:nvPicPr>
          <p:cNvPr id="14339" name="Picture 2" descr="C:\Users\ZhangZhuguo\Desktop\130909050500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060575"/>
            <a:ext cx="8045450"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p:cNvSpPr>
          <p:nvPr>
            <p:ph type="title"/>
          </p:nvPr>
        </p:nvSpPr>
        <p:spPr>
          <a:xfrm>
            <a:off x="476250" y="188913"/>
            <a:ext cx="8229600" cy="809625"/>
          </a:xfrm>
        </p:spPr>
        <p:txBody>
          <a:bodyPr/>
          <a:lstStyle/>
          <a:p>
            <a:r>
              <a:rPr lang="en-US" altLang="zh-CN"/>
              <a:t>Oblique Seat Test Video</a:t>
            </a:r>
            <a:endParaRPr lang="zh-CN" altLang="en-US"/>
          </a:p>
        </p:txBody>
      </p:sp>
      <p:sp>
        <p:nvSpPr>
          <p:cNvPr id="79874" name="内容占位符 2"/>
          <p:cNvSpPr>
            <a:spLocks noGrp="1"/>
          </p:cNvSpPr>
          <p:nvPr>
            <p:ph idx="1"/>
          </p:nvPr>
        </p:nvSpPr>
        <p:spPr/>
        <p:txBody>
          <a:bodyPr/>
          <a:lstStyle/>
          <a:p>
            <a:pPr>
              <a:buFont typeface="Wingdings" charset="2"/>
              <a:buNone/>
            </a:pPr>
            <a:r>
              <a:rPr lang="en-US" altLang="zh-CN" sz="2400"/>
              <a:t>16 G 44 Ft/sec  10° Left Yaw (CCW)</a:t>
            </a:r>
            <a:r>
              <a:rPr lang="zh-CN" altLang="en-US" sz="2400"/>
              <a:t>， </a:t>
            </a:r>
            <a:r>
              <a:rPr lang="en-US" altLang="zh-CN" sz="2400"/>
              <a:t>Deformed Floor </a:t>
            </a:r>
          </a:p>
          <a:p>
            <a:pPr>
              <a:buFont typeface="Wingdings" charset="2"/>
              <a:buNone/>
            </a:pPr>
            <a:r>
              <a:rPr lang="en-US" altLang="zh-CN" sz="2400"/>
              <a:t>26.5° Installation Angle</a:t>
            </a:r>
          </a:p>
          <a:p>
            <a:endParaRPr lang="zh-CN" altLang="en-US"/>
          </a:p>
        </p:txBody>
      </p:sp>
      <p:graphicFrame>
        <p:nvGraphicFramePr>
          <p:cNvPr id="4" name="Table 5"/>
          <p:cNvGraphicFramePr>
            <a:graphicFrameLocks noGrp="1"/>
          </p:cNvGraphicFramePr>
          <p:nvPr/>
        </p:nvGraphicFramePr>
        <p:xfrm>
          <a:off x="914400" y="2420938"/>
          <a:ext cx="7391400" cy="3983037"/>
        </p:xfrm>
        <a:graphic>
          <a:graphicData uri="http://schemas.openxmlformats.org/drawingml/2006/table">
            <a:tbl>
              <a:tblPr firstRow="1" bandRow="1">
                <a:tableStyleId>{5C22544A-7EE6-4342-B048-85BDC9FD1C3A}</a:tableStyleId>
              </a:tblPr>
              <a:tblGrid>
                <a:gridCol w="3886200"/>
                <a:gridCol w="1905000"/>
                <a:gridCol w="1600200"/>
              </a:tblGrid>
              <a:tr h="370870">
                <a:tc>
                  <a:txBody>
                    <a:bodyPr/>
                    <a:lstStyle/>
                    <a:p>
                      <a:pPr algn="ctr"/>
                      <a:r>
                        <a:rPr lang="en-US" sz="1800" dirty="0" smtClean="0">
                          <a:solidFill>
                            <a:schemeClr val="tx1"/>
                          </a:solidFill>
                          <a:latin typeface="Arial" panose="020B0604020202020204" pitchFamily="34" charset="0"/>
                          <a:cs typeface="Arial" panose="020B0604020202020204" pitchFamily="34" charset="0"/>
                        </a:rPr>
                        <a:t>Criteria</a:t>
                      </a:r>
                      <a:endParaRPr lang="en-US" sz="1800" dirty="0">
                        <a:solidFill>
                          <a:schemeClr val="tx1"/>
                        </a:solidFill>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solidFill>
                            <a:schemeClr val="tx1"/>
                          </a:solidFill>
                          <a:latin typeface="Arial" panose="020B0604020202020204" pitchFamily="34" charset="0"/>
                          <a:cs typeface="Arial" panose="020B0604020202020204" pitchFamily="34" charset="0"/>
                        </a:rPr>
                        <a:t>Limit</a:t>
                      </a:r>
                      <a:endParaRPr lang="en-US" sz="1800" dirty="0">
                        <a:solidFill>
                          <a:schemeClr val="tx1"/>
                        </a:solidFill>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solidFill>
                            <a:schemeClr val="tx1"/>
                          </a:solidFill>
                          <a:latin typeface="Arial" panose="020B0604020202020204" pitchFamily="34" charset="0"/>
                          <a:cs typeface="Arial" panose="020B0604020202020204" pitchFamily="34" charset="0"/>
                        </a:rPr>
                        <a:t>Result</a:t>
                      </a:r>
                      <a:endParaRPr lang="en-US" sz="1800" dirty="0">
                        <a:solidFill>
                          <a:schemeClr val="tx1"/>
                        </a:solidFill>
                        <a:latin typeface="Arial" panose="020B0604020202020204" pitchFamily="34" charset="0"/>
                        <a:cs typeface="Arial" panose="020B0604020202020204" pitchFamily="34" charset="0"/>
                      </a:endParaRPr>
                    </a:p>
                  </a:txBody>
                  <a:tcPr marT="45724" marB="45724"/>
                </a:tc>
              </a:tr>
              <a:tr h="370870">
                <a:tc>
                  <a:txBody>
                    <a:bodyPr/>
                    <a:lstStyle/>
                    <a:p>
                      <a:pPr algn="ctr"/>
                      <a:r>
                        <a:rPr lang="en-US" sz="1800" dirty="0" smtClean="0">
                          <a:latin typeface="Arial" panose="020B0604020202020204" pitchFamily="34" charset="0"/>
                          <a:cs typeface="Arial" panose="020B0604020202020204" pitchFamily="34" charset="0"/>
                        </a:rPr>
                        <a:t>HIC</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1000</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solidFill>
                            <a:srgbClr val="FF0000"/>
                          </a:solidFill>
                          <a:latin typeface="Arial" panose="020B0604020202020204" pitchFamily="34" charset="0"/>
                          <a:cs typeface="Arial" panose="020B0604020202020204" pitchFamily="34" charset="0"/>
                        </a:rPr>
                        <a:t>1340</a:t>
                      </a:r>
                      <a:endParaRPr lang="en-US" sz="1800" dirty="0">
                        <a:solidFill>
                          <a:srgbClr val="FF0000"/>
                        </a:solidFill>
                        <a:latin typeface="Arial" panose="020B0604020202020204" pitchFamily="34" charset="0"/>
                        <a:cs typeface="Arial" panose="020B0604020202020204" pitchFamily="34" charset="0"/>
                      </a:endParaRPr>
                    </a:p>
                  </a:txBody>
                  <a:tcPr marT="45724" marB="45724"/>
                </a:tc>
              </a:tr>
              <a:tr h="3759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latin typeface="Arial" panose="020B0604020202020204" pitchFamily="34" charset="0"/>
                          <a:cs typeface="Arial" panose="020B0604020202020204" pitchFamily="34" charset="0"/>
                        </a:rPr>
                        <a:t>N</a:t>
                      </a:r>
                      <a:r>
                        <a:rPr lang="en-US" sz="1800" baseline="-25000" dirty="0" err="1" smtClean="0">
                          <a:latin typeface="Arial" panose="020B0604020202020204" pitchFamily="34" charset="0"/>
                          <a:cs typeface="Arial" panose="020B0604020202020204" pitchFamily="34" charset="0"/>
                        </a:rPr>
                        <a:t>ij</a:t>
                      </a:r>
                      <a:endParaRPr lang="en-US" sz="1800" dirty="0" smtClean="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1.0</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0.4</a:t>
                      </a:r>
                      <a:endParaRPr lang="en-US" sz="1800" dirty="0">
                        <a:latin typeface="Arial" panose="020B0604020202020204" pitchFamily="34" charset="0"/>
                        <a:cs typeface="Arial" panose="020B0604020202020204" pitchFamily="34" charset="0"/>
                      </a:endParaRPr>
                    </a:p>
                  </a:txBody>
                  <a:tcPr marT="45724" marB="45724"/>
                </a:tc>
              </a:tr>
              <a:tr h="370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Neck Tension (</a:t>
                      </a:r>
                      <a:r>
                        <a:rPr lang="en-US" sz="1800" dirty="0" err="1" smtClean="0">
                          <a:latin typeface="Arial" panose="020B0604020202020204" pitchFamily="34" charset="0"/>
                          <a:cs typeface="Arial" panose="020B0604020202020204" pitchFamily="34" charset="0"/>
                        </a:rPr>
                        <a:t>lb</a:t>
                      </a:r>
                      <a:r>
                        <a:rPr lang="en-US" sz="1800" dirty="0" smtClean="0">
                          <a:latin typeface="Arial" panose="020B0604020202020204" pitchFamily="34" charset="0"/>
                          <a:cs typeface="Arial" panose="020B0604020202020204" pitchFamily="34" charset="0"/>
                        </a:rPr>
                        <a:t>)</a:t>
                      </a:r>
                    </a:p>
                  </a:txBody>
                  <a:tcPr marT="45724" marB="45724"/>
                </a:tc>
                <a:tc>
                  <a:txBody>
                    <a:bodyPr/>
                    <a:lstStyle/>
                    <a:p>
                      <a:pPr algn="ctr"/>
                      <a:r>
                        <a:rPr lang="en-US" sz="1800" dirty="0" smtClean="0">
                          <a:latin typeface="Arial" panose="020B0604020202020204" pitchFamily="34" charset="0"/>
                          <a:cs typeface="Arial" panose="020B0604020202020204" pitchFamily="34" charset="0"/>
                        </a:rPr>
                        <a:t>937</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338</a:t>
                      </a:r>
                      <a:endParaRPr lang="en-US" sz="1800" dirty="0">
                        <a:latin typeface="Arial" panose="020B0604020202020204" pitchFamily="34" charset="0"/>
                        <a:cs typeface="Arial" panose="020B0604020202020204" pitchFamily="34" charset="0"/>
                      </a:endParaRPr>
                    </a:p>
                  </a:txBody>
                  <a:tcPr marT="45724" marB="45724"/>
                </a:tc>
              </a:tr>
              <a:tr h="370870">
                <a:tc>
                  <a:txBody>
                    <a:bodyPr/>
                    <a:lstStyle/>
                    <a:p>
                      <a:pPr algn="ctr"/>
                      <a:r>
                        <a:rPr lang="en-US" sz="1800" dirty="0" smtClean="0">
                          <a:latin typeface="Arial" panose="020B0604020202020204" pitchFamily="34" charset="0"/>
                          <a:cs typeface="Arial" panose="020B0604020202020204" pitchFamily="34" charset="0"/>
                        </a:rPr>
                        <a:t>Neck Compression (</a:t>
                      </a:r>
                      <a:r>
                        <a:rPr lang="en-US" sz="1800" dirty="0" err="1" smtClean="0">
                          <a:latin typeface="Arial" panose="020B0604020202020204" pitchFamily="34" charset="0"/>
                          <a:cs typeface="Arial" panose="020B0604020202020204" pitchFamily="34" charset="0"/>
                        </a:rPr>
                        <a:t>lb</a:t>
                      </a:r>
                      <a:r>
                        <a:rPr lang="en-US" sz="1800" dirty="0" smtClean="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899</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57</a:t>
                      </a:r>
                      <a:endParaRPr lang="en-US" sz="1800" dirty="0">
                        <a:latin typeface="Arial" panose="020B0604020202020204" pitchFamily="34" charset="0"/>
                        <a:cs typeface="Arial" panose="020B0604020202020204" pitchFamily="34" charset="0"/>
                      </a:endParaRPr>
                    </a:p>
                  </a:txBody>
                  <a:tcPr marT="45724" marB="45724"/>
                </a:tc>
              </a:tr>
              <a:tr h="370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Head Twist (°)</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105°</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~95°</a:t>
                      </a:r>
                      <a:endParaRPr lang="en-US" sz="1800" dirty="0">
                        <a:latin typeface="Arial" panose="020B0604020202020204" pitchFamily="34" charset="0"/>
                        <a:cs typeface="Arial" panose="020B0604020202020204" pitchFamily="34" charset="0"/>
                      </a:endParaRPr>
                    </a:p>
                  </a:txBody>
                  <a:tcPr marT="45724" marB="45724"/>
                </a:tc>
              </a:tr>
              <a:tr h="370870">
                <a:tc>
                  <a:txBody>
                    <a:bodyPr/>
                    <a:lstStyle/>
                    <a:p>
                      <a:pPr algn="ctr"/>
                      <a:r>
                        <a:rPr lang="en-US" sz="1800" dirty="0" smtClean="0">
                          <a:latin typeface="Arial" panose="020B0604020202020204" pitchFamily="34" charset="0"/>
                          <a:cs typeface="Arial" panose="020B0604020202020204" pitchFamily="34" charset="0"/>
                        </a:rPr>
                        <a:t>Lumbar </a:t>
                      </a:r>
                      <a:r>
                        <a:rPr lang="en-US" sz="1800" dirty="0" err="1" smtClean="0">
                          <a:latin typeface="Arial" panose="020B0604020202020204" pitchFamily="34" charset="0"/>
                          <a:cs typeface="Arial" panose="020B0604020202020204" pitchFamily="34" charset="0"/>
                        </a:rPr>
                        <a:t>Fz</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lb</a:t>
                      </a:r>
                      <a:r>
                        <a:rPr lang="en-US"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1200</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latin typeface="Arial" panose="020B0604020202020204" pitchFamily="34" charset="0"/>
                          <a:cs typeface="Arial" panose="020B0604020202020204" pitchFamily="34" charset="0"/>
                        </a:rPr>
                        <a:t>1176</a:t>
                      </a:r>
                      <a:endParaRPr lang="en-US" sz="1800" dirty="0">
                        <a:latin typeface="Arial" panose="020B0604020202020204" pitchFamily="34" charset="0"/>
                        <a:cs typeface="Arial" panose="020B0604020202020204" pitchFamily="34" charset="0"/>
                      </a:endParaRPr>
                    </a:p>
                  </a:txBody>
                  <a:tcPr marT="45724" marB="45724"/>
                </a:tc>
              </a:tr>
              <a:tr h="370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Left Leg Rotation (°)</a:t>
                      </a:r>
                    </a:p>
                  </a:txBody>
                  <a:tcPr marT="45724" marB="45724"/>
                </a:tc>
                <a:tc>
                  <a:txBody>
                    <a:bodyPr/>
                    <a:lstStyle/>
                    <a:p>
                      <a:pPr algn="ctr"/>
                      <a:r>
                        <a:rPr lang="en-US" sz="1800" dirty="0" smtClean="0">
                          <a:latin typeface="Arial" panose="020B0604020202020204" pitchFamily="34" charset="0"/>
                          <a:cs typeface="Arial" panose="020B0604020202020204" pitchFamily="34" charset="0"/>
                        </a:rPr>
                        <a:t>35°</a:t>
                      </a:r>
                      <a:endParaRPr lang="en-US" sz="1800" dirty="0">
                        <a:latin typeface="Arial" panose="020B0604020202020204" pitchFamily="34" charset="0"/>
                        <a:cs typeface="Arial" panose="020B0604020202020204" pitchFamily="34" charset="0"/>
                      </a:endParaRPr>
                    </a:p>
                  </a:txBody>
                  <a:tcPr marT="45724" marB="45724"/>
                </a:tc>
                <a:tc>
                  <a:txBody>
                    <a:bodyPr/>
                    <a:lstStyle/>
                    <a:p>
                      <a:pPr algn="ctr"/>
                      <a:r>
                        <a:rPr lang="en-US" sz="1800" dirty="0" smtClean="0">
                          <a:solidFill>
                            <a:schemeClr val="tx1"/>
                          </a:solidFill>
                          <a:latin typeface="Arial" panose="020B0604020202020204" pitchFamily="34" charset="0"/>
                          <a:cs typeface="Arial" panose="020B0604020202020204" pitchFamily="34" charset="0"/>
                        </a:rPr>
                        <a:t>Minimal</a:t>
                      </a:r>
                      <a:endParaRPr lang="en-US" sz="1800" dirty="0">
                        <a:solidFill>
                          <a:schemeClr val="tx1"/>
                        </a:solidFill>
                        <a:latin typeface="Arial" panose="020B0604020202020204" pitchFamily="34" charset="0"/>
                        <a:cs typeface="Arial" panose="020B0604020202020204" pitchFamily="34" charset="0"/>
                      </a:endParaRPr>
                    </a:p>
                  </a:txBody>
                  <a:tcPr marT="45724" marB="45724"/>
                </a:tc>
              </a:tr>
              <a:tr h="370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Right Leg Rotation (°)</a:t>
                      </a:r>
                    </a:p>
                  </a:txBody>
                  <a:tcPr marT="45724" marB="45724"/>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35°</a:t>
                      </a:r>
                    </a:p>
                  </a:txBody>
                  <a:tcPr marT="45724" marB="45724"/>
                </a:tc>
                <a:tc>
                  <a:txBody>
                    <a:bodyPr/>
                    <a:lstStyle/>
                    <a:p>
                      <a:pPr algn="ctr"/>
                      <a:r>
                        <a:rPr lang="en-US" sz="1800" dirty="0" smtClean="0">
                          <a:latin typeface="Arial" panose="020B0604020202020204" pitchFamily="34" charset="0"/>
                          <a:cs typeface="Arial" panose="020B0604020202020204" pitchFamily="34" charset="0"/>
                        </a:rPr>
                        <a:t>Minimal</a:t>
                      </a:r>
                      <a:endParaRPr lang="en-US" sz="1800" dirty="0">
                        <a:latin typeface="Arial" panose="020B0604020202020204" pitchFamily="34" charset="0"/>
                        <a:cs typeface="Arial" panose="020B0604020202020204" pitchFamily="34" charset="0"/>
                      </a:endParaRPr>
                    </a:p>
                  </a:txBody>
                  <a:tcPr marT="45724" marB="45724"/>
                </a:tc>
              </a:tr>
              <a:tr h="640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Femur Compression (</a:t>
                      </a:r>
                      <a:r>
                        <a:rPr lang="en-US" sz="1800" dirty="0" err="1" smtClean="0">
                          <a:latin typeface="Arial" panose="020B0604020202020204" pitchFamily="34" charset="0"/>
                          <a:cs typeface="Arial" panose="020B0604020202020204" pitchFamily="34" charset="0"/>
                        </a:rPr>
                        <a:t>lb</a:t>
                      </a:r>
                      <a:r>
                        <a:rPr lang="en-US" sz="1800" dirty="0" smtClean="0">
                          <a:latin typeface="Arial" panose="020B0604020202020204" pitchFamily="34" charset="0"/>
                          <a:cs typeface="Arial" panose="020B0604020202020204" pitchFamily="34" charset="0"/>
                        </a:rPr>
                        <a:t>)</a:t>
                      </a:r>
                    </a:p>
                  </a:txBody>
                  <a:tcPr marT="45724" marB="45724"/>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cs typeface="Arial" panose="020B0604020202020204" pitchFamily="34" charset="0"/>
                        </a:rPr>
                        <a:t>2250</a:t>
                      </a:r>
                    </a:p>
                  </a:txBody>
                  <a:tcPr marT="45724" marB="45724"/>
                </a:tc>
                <a:tc>
                  <a:txBody>
                    <a:bodyPr/>
                    <a:lstStyle/>
                    <a:p>
                      <a:pPr algn="ctr"/>
                      <a:r>
                        <a:rPr lang="en-US" sz="1800" dirty="0" smtClean="0">
                          <a:latin typeface="Arial" panose="020B0604020202020204" pitchFamily="34" charset="0"/>
                          <a:cs typeface="Arial" panose="020B0604020202020204" pitchFamily="34" charset="0"/>
                        </a:rPr>
                        <a:t>Not measured</a:t>
                      </a:r>
                      <a:endParaRPr lang="en-US" sz="1800" dirty="0">
                        <a:latin typeface="Arial" panose="020B0604020202020204" pitchFamily="34" charset="0"/>
                        <a:cs typeface="Arial" panose="020B0604020202020204" pitchFamily="34" charset="0"/>
                      </a:endParaRPr>
                    </a:p>
                  </a:txBody>
                  <a:tcPr marT="45724" marB="45724"/>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p:cNvSpPr>
          <p:nvPr>
            <p:ph type="title"/>
          </p:nvPr>
        </p:nvSpPr>
        <p:spPr>
          <a:xfrm>
            <a:off x="476250" y="188913"/>
            <a:ext cx="8229600" cy="809625"/>
          </a:xfrm>
        </p:spPr>
        <p:txBody>
          <a:bodyPr/>
          <a:lstStyle/>
          <a:p>
            <a:r>
              <a:rPr lang="en-US" altLang="zh-CN"/>
              <a:t>Injury Criteria</a:t>
            </a:r>
            <a:endParaRPr lang="zh-CN" altLang="en-US"/>
          </a:p>
        </p:txBody>
      </p:sp>
      <p:sp>
        <p:nvSpPr>
          <p:cNvPr id="80898" name="内容占位符 2"/>
          <p:cNvSpPr>
            <a:spLocks noGrp="1"/>
          </p:cNvSpPr>
          <p:nvPr>
            <p:ph idx="1"/>
          </p:nvPr>
        </p:nvSpPr>
        <p:spPr/>
        <p:txBody>
          <a:bodyPr/>
          <a:lstStyle/>
          <a:p>
            <a:pPr>
              <a:buFont typeface="Wingdings" charset="2"/>
              <a:buNone/>
            </a:pPr>
            <a:r>
              <a:rPr lang="en-US" altLang="zh-CN" sz="2400"/>
              <a:t>Head  </a:t>
            </a:r>
            <a:r>
              <a:rPr lang="zh-CN" altLang="en-US" sz="2400"/>
              <a:t>头部碰撞</a:t>
            </a:r>
            <a:endParaRPr lang="en-US" altLang="zh-CN" sz="2400"/>
          </a:p>
          <a:p>
            <a:r>
              <a:rPr lang="en-US" altLang="zh-CN" sz="2400"/>
              <a:t>HIC &lt; 1000 or HIC15 &lt; 700</a:t>
            </a:r>
          </a:p>
          <a:p>
            <a:endParaRPr lang="en-US" altLang="zh-CN" sz="2400"/>
          </a:p>
          <a:p>
            <a:pPr>
              <a:buFont typeface="Wingdings" charset="2"/>
              <a:buNone/>
            </a:pPr>
            <a:r>
              <a:rPr lang="en-US" altLang="zh-CN" sz="2400"/>
              <a:t>Neck  </a:t>
            </a:r>
            <a:r>
              <a:rPr lang="zh-CN" altLang="en-US" sz="2400"/>
              <a:t>颈部</a:t>
            </a:r>
            <a:endParaRPr lang="en-US" altLang="zh-CN" sz="2400"/>
          </a:p>
          <a:p>
            <a:r>
              <a:rPr lang="en-US" altLang="zh-CN" sz="2400"/>
              <a:t> Nij &lt; 1.0</a:t>
            </a:r>
          </a:p>
          <a:p>
            <a:r>
              <a:rPr lang="en-US" altLang="zh-CN" sz="2400"/>
              <a:t>Peak Upper neck Fz &lt; 937 lbf tension, Fz &lt; 899 lbf compression</a:t>
            </a:r>
          </a:p>
          <a:p>
            <a:r>
              <a:rPr lang="en-US" altLang="zh-CN" sz="2400"/>
              <a:t>Head rotation about vertical axis &lt; 105°</a:t>
            </a:r>
          </a:p>
          <a:p>
            <a:r>
              <a:rPr lang="en-US" altLang="zh-CN" sz="2400"/>
              <a:t>No concentrated loading </a:t>
            </a:r>
          </a:p>
          <a:p>
            <a:endParaRPr lang="en-US" altLang="zh-CN"/>
          </a:p>
          <a:p>
            <a:endParaRPr lang="en-US" altLang="zh-CN"/>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p:cNvSpPr>
          <p:nvPr>
            <p:ph type="title"/>
          </p:nvPr>
        </p:nvSpPr>
        <p:spPr>
          <a:xfrm>
            <a:off x="476250" y="188913"/>
            <a:ext cx="8229600" cy="809625"/>
          </a:xfrm>
        </p:spPr>
        <p:txBody>
          <a:bodyPr/>
          <a:lstStyle/>
          <a:p>
            <a:endParaRPr lang="zh-CN" altLang="en-US"/>
          </a:p>
        </p:txBody>
      </p:sp>
      <p:sp>
        <p:nvSpPr>
          <p:cNvPr id="81922" name="内容占位符 2"/>
          <p:cNvSpPr>
            <a:spLocks noGrp="1"/>
          </p:cNvSpPr>
          <p:nvPr>
            <p:ph idx="1"/>
          </p:nvPr>
        </p:nvSpPr>
        <p:spPr/>
        <p:txBody>
          <a:bodyPr/>
          <a:lstStyle/>
          <a:p>
            <a:pPr>
              <a:buFont typeface="Wingdings" charset="2"/>
              <a:buNone/>
            </a:pPr>
            <a:r>
              <a:rPr lang="en-US" altLang="zh-CN" sz="2400"/>
              <a:t>Spine  and Torso </a:t>
            </a:r>
            <a:r>
              <a:rPr lang="zh-CN" altLang="en-US" sz="2400"/>
              <a:t>脊椎和躯干</a:t>
            </a:r>
            <a:endParaRPr lang="en-US" altLang="zh-CN" sz="2400"/>
          </a:p>
          <a:p>
            <a:r>
              <a:rPr lang="en-US" altLang="zh-CN" sz="2400"/>
              <a:t>Lumbar </a:t>
            </a:r>
            <a:r>
              <a:rPr lang="zh-CN" altLang="en-US" sz="2400"/>
              <a:t>腰椎</a:t>
            </a:r>
            <a:endParaRPr lang="en-US" altLang="zh-CN" sz="2400"/>
          </a:p>
          <a:p>
            <a:pPr lvl="1"/>
            <a:r>
              <a:rPr lang="en-US" altLang="zh-CN" sz="2400"/>
              <a:t>Fz &lt;1200 lbf in tension</a:t>
            </a:r>
          </a:p>
          <a:p>
            <a:r>
              <a:rPr lang="en-US" altLang="zh-CN" sz="2400"/>
              <a:t>Thorax</a:t>
            </a:r>
            <a:r>
              <a:rPr lang="zh-CN" altLang="en-US" sz="2400"/>
              <a:t>胸腔</a:t>
            </a:r>
            <a:endParaRPr lang="en-US" altLang="zh-CN" sz="2400"/>
          </a:p>
          <a:p>
            <a:pPr lvl="1"/>
            <a:r>
              <a:rPr lang="en-US" altLang="zh-CN" sz="2400"/>
              <a:t>No Concentrated load between pelvis and shoulders during impact and rebound</a:t>
            </a:r>
          </a:p>
          <a:p>
            <a:pPr lvl="1"/>
            <a:r>
              <a:rPr lang="en-US" altLang="zh-CN" sz="2400"/>
              <a:t>If there is contact for any rearward (X Direction) acceleration exceeding 20g must be less than 3 ms</a:t>
            </a:r>
          </a:p>
          <a:p>
            <a:r>
              <a:rPr lang="en-US" altLang="zh-CN" sz="2400"/>
              <a:t>Thorax/Abdomen</a:t>
            </a:r>
            <a:r>
              <a:rPr lang="zh-CN" altLang="en-US" sz="2400"/>
              <a:t>腹腔</a:t>
            </a:r>
            <a:endParaRPr lang="en-US" altLang="zh-CN" sz="2400"/>
          </a:p>
          <a:p>
            <a:pPr lvl="1"/>
            <a:r>
              <a:rPr lang="en-US" altLang="zh-CN" sz="2400"/>
              <a:t> No interaction with the armrest or other seat components in any manner significantly different than would be expected for a forward-facing seat installation</a:t>
            </a:r>
          </a:p>
          <a:p>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p:cNvSpPr>
            <a:spLocks noGrp="1"/>
          </p:cNvSpPr>
          <p:nvPr>
            <p:ph type="title"/>
          </p:nvPr>
        </p:nvSpPr>
        <p:spPr>
          <a:xfrm>
            <a:off x="476250" y="188913"/>
            <a:ext cx="8229600" cy="809625"/>
          </a:xfrm>
        </p:spPr>
        <p:txBody>
          <a:bodyPr/>
          <a:lstStyle/>
          <a:p>
            <a:endParaRPr lang="zh-CN" altLang="en-US"/>
          </a:p>
        </p:txBody>
      </p:sp>
      <p:sp>
        <p:nvSpPr>
          <p:cNvPr id="82946" name="内容占位符 2"/>
          <p:cNvSpPr>
            <a:spLocks noGrp="1"/>
          </p:cNvSpPr>
          <p:nvPr>
            <p:ph idx="1"/>
          </p:nvPr>
        </p:nvSpPr>
        <p:spPr/>
        <p:txBody>
          <a:bodyPr/>
          <a:lstStyle/>
          <a:p>
            <a:pPr>
              <a:buFont typeface="Wingdings" charset="2"/>
              <a:buNone/>
            </a:pPr>
            <a:r>
              <a:rPr lang="en-US" altLang="zh-CN" sz="2400"/>
              <a:t>Pelvis </a:t>
            </a:r>
            <a:r>
              <a:rPr lang="zh-CN" altLang="en-US" sz="2400"/>
              <a:t>骨盆</a:t>
            </a:r>
            <a:endParaRPr lang="en-US" altLang="zh-CN" sz="2400"/>
          </a:p>
          <a:p>
            <a:endParaRPr lang="en-US" altLang="zh-CN" sz="2400"/>
          </a:p>
          <a:p>
            <a:endParaRPr lang="en-US" altLang="zh-CN" sz="2400"/>
          </a:p>
          <a:p>
            <a:pPr>
              <a:buFont typeface="Wingdings" charset="2"/>
              <a:buNone/>
            </a:pPr>
            <a:r>
              <a:rPr lang="en-US" altLang="zh-CN" sz="2400"/>
              <a:t>Femur </a:t>
            </a:r>
            <a:r>
              <a:rPr lang="zh-CN" altLang="en-US" sz="2400"/>
              <a:t>股骨</a:t>
            </a:r>
            <a:endParaRPr lang="en-US" altLang="zh-CN" sz="2400"/>
          </a:p>
          <a:p>
            <a:r>
              <a:rPr lang="en-US" altLang="zh-CN" sz="2400"/>
              <a:t>Axial rotation of the upper-leg (femur) must be limited to 35 degrees in either direction from the nominal seated position</a:t>
            </a:r>
          </a:p>
          <a:p>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49275"/>
            <a:ext cx="8572500" cy="582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p:cNvSpPr>
          <p:nvPr>
            <p:ph type="title"/>
          </p:nvPr>
        </p:nvSpPr>
        <p:spPr>
          <a:xfrm>
            <a:off x="476250" y="188913"/>
            <a:ext cx="8229600" cy="809625"/>
          </a:xfrm>
        </p:spPr>
        <p:txBody>
          <a:bodyPr/>
          <a:lstStyle/>
          <a:p>
            <a:endParaRPr lang="zh-CN" altLang="en-US"/>
          </a:p>
        </p:txBody>
      </p:sp>
      <p:sp>
        <p:nvSpPr>
          <p:cNvPr id="3" name="内容占位符 2"/>
          <p:cNvSpPr>
            <a:spLocks noGrp="1"/>
          </p:cNvSpPr>
          <p:nvPr>
            <p:ph idx="1"/>
          </p:nvPr>
        </p:nvSpPr>
        <p:spPr>
          <a:xfrm>
            <a:off x="457200" y="1268413"/>
            <a:ext cx="1954213" cy="4392612"/>
          </a:xfrm>
        </p:spPr>
        <p:txBody>
          <a:bodyPr/>
          <a:lstStyle/>
          <a:p>
            <a:pPr marL="0" indent="0">
              <a:buFont typeface="Wingdings" pitchFamily="2" charset="2"/>
              <a:buNone/>
              <a:defRPr/>
            </a:pPr>
            <a:r>
              <a:rPr lang="en-US" altLang="zh-CN" sz="2400" dirty="0" smtClean="0"/>
              <a:t>Head Rotation Estimate (Video) = 96°</a:t>
            </a:r>
          </a:p>
          <a:p>
            <a:pPr>
              <a:buFont typeface="Wingdings" pitchFamily="2" charset="2"/>
              <a:buChar char="Ø"/>
              <a:defRPr/>
            </a:pPr>
            <a:endParaRPr lang="zh-CN" altLang="en-US" dirty="0"/>
          </a:p>
        </p:txBody>
      </p:sp>
      <p:pic>
        <p:nvPicPr>
          <p:cNvPr id="84995" name="Picture 2" descr="Y:\AllPresentations\@ Impact Class\ImpactClass_16\Presentations_16\Day 3\Test 2 Results\New Picture (1).bmp"/>
          <p:cNvPicPr>
            <a:picLocks noChangeAspect="1" noChangeArrowheads="1"/>
          </p:cNvPicPr>
          <p:nvPr/>
        </p:nvPicPr>
        <p:blipFill>
          <a:blip r:embed="rId2">
            <a:extLst>
              <a:ext uri="{28A0092B-C50C-407E-A947-70E740481C1C}">
                <a14:useLocalDpi xmlns:a14="http://schemas.microsoft.com/office/drawing/2010/main" val="0"/>
              </a:ext>
            </a:extLst>
          </a:blip>
          <a:srcRect l="35422" t="25574" r="36555" b="32185"/>
          <a:stretch>
            <a:fillRect/>
          </a:stretch>
        </p:blipFill>
        <p:spPr bwMode="auto">
          <a:xfrm>
            <a:off x="3203575" y="1196975"/>
            <a:ext cx="563880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p:cNvSpPr>
          <p:nvPr>
            <p:ph type="title"/>
          </p:nvPr>
        </p:nvSpPr>
        <p:spPr>
          <a:xfrm>
            <a:off x="476250" y="188913"/>
            <a:ext cx="8229600" cy="809625"/>
          </a:xfrm>
        </p:spPr>
        <p:txBody>
          <a:bodyPr/>
          <a:lstStyle/>
          <a:p>
            <a:endParaRPr lang="zh-CN" altLang="en-US"/>
          </a:p>
        </p:txBody>
      </p:sp>
      <p:sp>
        <p:nvSpPr>
          <p:cNvPr id="3" name="内容占位符 2"/>
          <p:cNvSpPr>
            <a:spLocks noGrp="1"/>
          </p:cNvSpPr>
          <p:nvPr>
            <p:ph idx="1"/>
          </p:nvPr>
        </p:nvSpPr>
        <p:spPr>
          <a:xfrm>
            <a:off x="457200" y="1268413"/>
            <a:ext cx="2962275" cy="4897437"/>
          </a:xfrm>
        </p:spPr>
        <p:txBody>
          <a:bodyPr/>
          <a:lstStyle/>
          <a:p>
            <a:pPr marL="0" indent="0">
              <a:buFont typeface="Wingdings" pitchFamily="2" charset="2"/>
              <a:buNone/>
              <a:defRPr/>
            </a:pPr>
            <a:r>
              <a:rPr lang="en-US" altLang="zh-CN" sz="2400" dirty="0" smtClean="0"/>
              <a:t>Thoracic Contact on Rebound?</a:t>
            </a:r>
          </a:p>
          <a:p>
            <a:pPr marL="0" indent="0">
              <a:buFont typeface="Wingdings" pitchFamily="2" charset="2"/>
              <a:buNone/>
              <a:defRPr/>
            </a:pPr>
            <a:endParaRPr lang="en-US" altLang="zh-CN" sz="2400" dirty="0" smtClean="0"/>
          </a:p>
          <a:p>
            <a:pPr>
              <a:buFont typeface="Wingdings" pitchFamily="2" charset="2"/>
              <a:buChar char="Ø"/>
              <a:defRPr/>
            </a:pPr>
            <a:endParaRPr lang="zh-CN" altLang="en-US" dirty="0"/>
          </a:p>
        </p:txBody>
      </p:sp>
      <p:pic>
        <p:nvPicPr>
          <p:cNvPr id="86019" name="Picture 3"/>
          <p:cNvPicPr>
            <a:picLocks noChangeAspect="1" noChangeArrowheads="1"/>
          </p:cNvPicPr>
          <p:nvPr/>
        </p:nvPicPr>
        <p:blipFill>
          <a:blip r:embed="rId2">
            <a:extLst>
              <a:ext uri="{28A0092B-C50C-407E-A947-70E740481C1C}">
                <a14:useLocalDpi xmlns:a14="http://schemas.microsoft.com/office/drawing/2010/main" val="0"/>
              </a:ext>
            </a:extLst>
          </a:blip>
          <a:srcRect l="10922" r="15251"/>
          <a:stretch>
            <a:fillRect/>
          </a:stretch>
        </p:blipFill>
        <p:spPr bwMode="auto">
          <a:xfrm>
            <a:off x="3708400" y="1052513"/>
            <a:ext cx="54006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p:cNvSpPr>
          <p:nvPr>
            <p:ph type="title"/>
          </p:nvPr>
        </p:nvSpPr>
        <p:spPr>
          <a:xfrm>
            <a:off x="476250" y="188913"/>
            <a:ext cx="8229600" cy="809625"/>
          </a:xfrm>
        </p:spPr>
        <p:txBody>
          <a:bodyPr/>
          <a:lstStyle/>
          <a:p>
            <a:r>
              <a:rPr lang="zh-CN" altLang="en-US"/>
              <a:t>未来飞机发展与客舱安全</a:t>
            </a:r>
          </a:p>
        </p:txBody>
      </p:sp>
      <p:sp>
        <p:nvSpPr>
          <p:cNvPr id="87042" name="内容占位符 2"/>
          <p:cNvSpPr>
            <a:spLocks noGrp="1"/>
          </p:cNvSpPr>
          <p:nvPr>
            <p:ph idx="1"/>
          </p:nvPr>
        </p:nvSpPr>
        <p:spPr/>
        <p:txBody>
          <a:bodyPr/>
          <a:lstStyle/>
          <a:p>
            <a:r>
              <a:rPr lang="zh-CN" altLang="en-US" sz="2400"/>
              <a:t>创新性客舱布局</a:t>
            </a:r>
            <a:endParaRPr lang="en-US" altLang="zh-CN" sz="2400"/>
          </a:p>
          <a:p>
            <a:r>
              <a:rPr lang="zh-CN" altLang="en-US" sz="2400"/>
              <a:t>超音速飞机</a:t>
            </a:r>
            <a:endParaRPr lang="en-US" altLang="zh-CN" sz="2400"/>
          </a:p>
          <a:p>
            <a:r>
              <a:rPr lang="zh-CN" altLang="en-US" sz="2400"/>
              <a:t>透明飞机</a:t>
            </a:r>
            <a:endParaRPr lang="en-US" altLang="zh-CN" sz="2400"/>
          </a:p>
          <a:p>
            <a:r>
              <a:rPr lang="zh-CN" altLang="en-US" sz="2400"/>
              <a:t>超常规布局飞机</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a:spLocks noGrp="1"/>
          </p:cNvSpPr>
          <p:nvPr>
            <p:ph type="title"/>
          </p:nvPr>
        </p:nvSpPr>
        <p:spPr>
          <a:xfrm>
            <a:off x="476250" y="188913"/>
            <a:ext cx="8229600" cy="809625"/>
          </a:xfrm>
        </p:spPr>
        <p:txBody>
          <a:bodyPr/>
          <a:lstStyle/>
          <a:p>
            <a:r>
              <a:rPr lang="zh-CN" altLang="en-US"/>
              <a:t>创新性客舱布局</a:t>
            </a:r>
          </a:p>
        </p:txBody>
      </p:sp>
      <p:sp>
        <p:nvSpPr>
          <p:cNvPr id="88066" name="内容占位符 2"/>
          <p:cNvSpPr>
            <a:spLocks noGrp="1"/>
          </p:cNvSpPr>
          <p:nvPr>
            <p:ph idx="1"/>
          </p:nvPr>
        </p:nvSpPr>
        <p:spPr/>
        <p:txBody>
          <a:bodyPr/>
          <a:lstStyle/>
          <a:p>
            <a:r>
              <a:rPr lang="zh-CN" altLang="en-US"/>
              <a:t>超大行李箱</a:t>
            </a:r>
            <a:r>
              <a:rPr lang="en-US" altLang="zh-CN"/>
              <a:t>——</a:t>
            </a:r>
            <a:r>
              <a:rPr lang="zh-CN" altLang="en-US"/>
              <a:t>强度要求</a:t>
            </a:r>
            <a:endParaRPr lang="en-US" altLang="zh-CN"/>
          </a:p>
          <a:p>
            <a:endParaRPr lang="en-US" altLang="zh-CN"/>
          </a:p>
          <a:p>
            <a:endParaRPr lang="en-US" altLang="zh-CN"/>
          </a:p>
          <a:p>
            <a:endParaRPr lang="en-US" altLang="zh-CN"/>
          </a:p>
          <a:p>
            <a:r>
              <a:rPr lang="zh-CN" altLang="en-US"/>
              <a:t>收敛式布局（增加客座量、容易通过，影响应急撤离）</a:t>
            </a:r>
          </a:p>
          <a:p>
            <a:endParaRPr lang="zh-CN" altLang="en-US"/>
          </a:p>
          <a:p>
            <a:endParaRPr lang="zh-CN" altLang="en-US"/>
          </a:p>
        </p:txBody>
      </p:sp>
      <p:grpSp>
        <p:nvGrpSpPr>
          <p:cNvPr id="88067" name="组合 5"/>
          <p:cNvGrpSpPr>
            <a:grpSpLocks/>
          </p:cNvGrpSpPr>
          <p:nvPr/>
        </p:nvGrpSpPr>
        <p:grpSpPr bwMode="auto">
          <a:xfrm>
            <a:off x="395288" y="3357563"/>
            <a:ext cx="8343900" cy="3057525"/>
            <a:chOff x="467544" y="3429000"/>
            <a:chExt cx="8343900" cy="3057525"/>
          </a:xfrm>
        </p:grpSpPr>
        <p:pic>
          <p:nvPicPr>
            <p:cNvPr id="8806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429000"/>
              <a:ext cx="83439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TextBox 4"/>
            <p:cNvSpPr txBox="1">
              <a:spLocks noChangeArrowheads="1"/>
            </p:cNvSpPr>
            <p:nvPr/>
          </p:nvSpPr>
          <p:spPr bwMode="auto">
            <a:xfrm>
              <a:off x="1763688" y="6093296"/>
              <a:ext cx="1512168"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endParaRPr lang="zh-CN" altLang="en-US" sz="1800" b="0">
                <a:solidFill>
                  <a:schemeClr val="tx1"/>
                </a:solidFill>
                <a:latin typeface="Arial" charset="0"/>
                <a:ea typeface="宋体" charset="-122"/>
              </a:endParaRPr>
            </a:p>
          </p:txBody>
        </p:sp>
      </p:grpSp>
      <p:pic>
        <p:nvPicPr>
          <p:cNvPr id="88068" name="Picture 5" descr="C:\Users\ZhangZhuguo\Desktop\W0201510128563626480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88913"/>
            <a:ext cx="3600450"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p:cNvSpPr>
          <p:nvPr>
            <p:ph type="title"/>
          </p:nvPr>
        </p:nvSpPr>
        <p:spPr>
          <a:xfrm>
            <a:off x="476250" y="188913"/>
            <a:ext cx="8229600" cy="809625"/>
          </a:xfrm>
        </p:spPr>
        <p:txBody>
          <a:bodyPr/>
          <a:lstStyle/>
          <a:p>
            <a:endParaRPr lang="zh-CN" altLang="en-US"/>
          </a:p>
        </p:txBody>
      </p:sp>
      <p:sp>
        <p:nvSpPr>
          <p:cNvPr id="89090" name="内容占位符 2"/>
          <p:cNvSpPr>
            <a:spLocks noGrp="1"/>
          </p:cNvSpPr>
          <p:nvPr>
            <p:ph idx="1"/>
          </p:nvPr>
        </p:nvSpPr>
        <p:spPr/>
        <p:txBody>
          <a:bodyPr/>
          <a:lstStyle/>
          <a:p>
            <a:pPr>
              <a:buFont typeface="Wingdings" charset="2"/>
              <a:buNone/>
            </a:pPr>
            <a:r>
              <a:rPr lang="zh-CN" altLang="en-US"/>
              <a:t>缩短登机时间的径向滑动座椅</a:t>
            </a:r>
            <a:endParaRPr lang="en-US" altLang="zh-CN"/>
          </a:p>
          <a:p>
            <a:endParaRPr lang="zh-CN" altLang="en-US"/>
          </a:p>
        </p:txBody>
      </p:sp>
      <p:pic>
        <p:nvPicPr>
          <p:cNvPr id="89091" name="Picture 2" descr="C:\Users\ZhangZhuguo\Desktop\W0201509295456050032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276475"/>
            <a:ext cx="601027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5"/>
          <p:cNvSpPr>
            <a:spLocks noGrp="1"/>
          </p:cNvSpPr>
          <p:nvPr>
            <p:ph type="title"/>
          </p:nvPr>
        </p:nvSpPr>
        <p:spPr>
          <a:xfrm>
            <a:off x="476250" y="188913"/>
            <a:ext cx="8229600" cy="809625"/>
          </a:xfrm>
        </p:spPr>
        <p:txBody>
          <a:bodyPr/>
          <a:lstStyle/>
          <a:p>
            <a:endParaRPr lang="zh-CN" altLang="en-US"/>
          </a:p>
        </p:txBody>
      </p:sp>
      <p:sp>
        <p:nvSpPr>
          <p:cNvPr id="15362" name="内容占位符 6"/>
          <p:cNvSpPr>
            <a:spLocks noGrp="1"/>
          </p:cNvSpPr>
          <p:nvPr>
            <p:ph idx="1"/>
          </p:nvPr>
        </p:nvSpPr>
        <p:spPr/>
        <p:txBody>
          <a:bodyPr/>
          <a:lstStyle/>
          <a:p>
            <a:endParaRPr lang="zh-CN" altLang="en-US"/>
          </a:p>
        </p:txBody>
      </p:sp>
      <p:pic>
        <p:nvPicPr>
          <p:cNvPr id="153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188913"/>
            <a:ext cx="86772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3" descr="C:\Users\ZhangZhuguo\Desktop\201504020228206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492375"/>
            <a:ext cx="61214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p:cNvSpPr>
          <p:nvPr>
            <p:ph type="title"/>
          </p:nvPr>
        </p:nvSpPr>
        <p:spPr>
          <a:xfrm>
            <a:off x="476250" y="188913"/>
            <a:ext cx="8229600" cy="809625"/>
          </a:xfrm>
        </p:spPr>
        <p:txBody>
          <a:bodyPr/>
          <a:lstStyle/>
          <a:p>
            <a:endParaRPr lang="zh-CN" altLang="en-US"/>
          </a:p>
        </p:txBody>
      </p:sp>
      <p:sp>
        <p:nvSpPr>
          <p:cNvPr id="90114" name="内容占位符 2"/>
          <p:cNvSpPr>
            <a:spLocks noGrp="1"/>
          </p:cNvSpPr>
          <p:nvPr>
            <p:ph idx="1"/>
          </p:nvPr>
        </p:nvSpPr>
        <p:spPr/>
        <p:txBody>
          <a:bodyPr/>
          <a:lstStyle/>
          <a:p>
            <a:pPr>
              <a:buFont typeface="Wingdings" charset="2"/>
              <a:buNone/>
            </a:pPr>
            <a:r>
              <a:rPr lang="zh-CN" altLang="en-US"/>
              <a:t>可调节间距的座椅</a:t>
            </a:r>
            <a:endParaRPr lang="en-US" altLang="zh-CN"/>
          </a:p>
          <a:p>
            <a:endParaRPr lang="zh-CN" altLang="en-US"/>
          </a:p>
        </p:txBody>
      </p:sp>
      <p:pic>
        <p:nvPicPr>
          <p:cNvPr id="90115" name="Picture 2" descr="C:\Users\ZhangZhuguo\Desktop\W0201508113836961545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492375"/>
            <a:ext cx="57150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p:cNvSpPr>
          <p:nvPr>
            <p:ph type="title"/>
          </p:nvPr>
        </p:nvSpPr>
        <p:spPr>
          <a:xfrm>
            <a:off x="476250" y="188913"/>
            <a:ext cx="8229600" cy="809625"/>
          </a:xfrm>
        </p:spPr>
        <p:txBody>
          <a:bodyPr/>
          <a:lstStyle/>
          <a:p>
            <a:endParaRPr lang="zh-CN" altLang="en-US"/>
          </a:p>
        </p:txBody>
      </p:sp>
      <p:sp>
        <p:nvSpPr>
          <p:cNvPr id="91138" name="内容占位符 2"/>
          <p:cNvSpPr>
            <a:spLocks noGrp="1"/>
          </p:cNvSpPr>
          <p:nvPr>
            <p:ph idx="1"/>
          </p:nvPr>
        </p:nvSpPr>
        <p:spPr/>
        <p:txBody>
          <a:bodyPr/>
          <a:lstStyle/>
          <a:p>
            <a:pPr>
              <a:buFont typeface="Wingdings" charset="2"/>
              <a:buNone/>
            </a:pPr>
            <a:r>
              <a:rPr lang="zh-CN" altLang="en-US"/>
              <a:t>周边气囊可倒头就睡的座椅                             拥抱座椅（</a:t>
            </a:r>
            <a:r>
              <a:rPr lang="en-US" altLang="zh-CN"/>
              <a:t> cuddle chairs </a:t>
            </a:r>
            <a:r>
              <a:rPr lang="zh-CN" altLang="en-US"/>
              <a:t>）</a:t>
            </a:r>
          </a:p>
          <a:p>
            <a:endParaRPr lang="en-US" altLang="zh-CN"/>
          </a:p>
        </p:txBody>
      </p:sp>
      <p:pic>
        <p:nvPicPr>
          <p:cNvPr id="91139" name="Picture 2" descr="C:\Users\ZhangZhuguo\Desktop\W0201507036822991492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205038"/>
            <a:ext cx="446722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2" descr="C:\Users\ZhangZhuguo\Desktop\无标题.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2276475"/>
            <a:ext cx="21050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p:cNvSpPr>
          <p:nvPr>
            <p:ph type="title"/>
          </p:nvPr>
        </p:nvSpPr>
        <p:spPr>
          <a:xfrm>
            <a:off x="476250" y="188913"/>
            <a:ext cx="8229600" cy="809625"/>
          </a:xfrm>
        </p:spPr>
        <p:txBody>
          <a:bodyPr/>
          <a:lstStyle/>
          <a:p>
            <a:endParaRPr lang="zh-CN" altLang="en-US"/>
          </a:p>
        </p:txBody>
      </p:sp>
      <p:sp>
        <p:nvSpPr>
          <p:cNvPr id="92162" name="内容占位符 2"/>
          <p:cNvSpPr>
            <a:spLocks noGrp="1"/>
          </p:cNvSpPr>
          <p:nvPr>
            <p:ph idx="1"/>
          </p:nvPr>
        </p:nvSpPr>
        <p:spPr/>
        <p:txBody>
          <a:bodyPr/>
          <a:lstStyle/>
          <a:p>
            <a:r>
              <a:rPr lang="zh-CN" altLang="en-US"/>
              <a:t>自行车座椅（座椅要求、人员保护）</a:t>
            </a:r>
          </a:p>
        </p:txBody>
      </p:sp>
      <p:pic>
        <p:nvPicPr>
          <p:cNvPr id="92163" name="Picture 2" descr="C:\Users\ZhangZhuguo\Desktop\W020140724629464411566.jpg"/>
          <p:cNvPicPr>
            <a:picLocks noChangeAspect="1" noChangeArrowheads="1"/>
          </p:cNvPicPr>
          <p:nvPr/>
        </p:nvPicPr>
        <p:blipFill>
          <a:blip r:embed="rId2">
            <a:extLst>
              <a:ext uri="{28A0092B-C50C-407E-A947-70E740481C1C}">
                <a14:useLocalDpi xmlns:a14="http://schemas.microsoft.com/office/drawing/2010/main" val="0"/>
              </a:ext>
            </a:extLst>
          </a:blip>
          <a:srcRect l="10080" r="18102"/>
          <a:stretch>
            <a:fillRect/>
          </a:stretch>
        </p:blipFill>
        <p:spPr bwMode="auto">
          <a:xfrm>
            <a:off x="4572000" y="1989138"/>
            <a:ext cx="410368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3" descr="C:\Users\ZhangZhuguo\Desktop\W020140724629464379221.jpg"/>
          <p:cNvPicPr>
            <a:picLocks noChangeAspect="1" noChangeArrowheads="1"/>
          </p:cNvPicPr>
          <p:nvPr/>
        </p:nvPicPr>
        <p:blipFill>
          <a:blip r:embed="rId3">
            <a:extLst>
              <a:ext uri="{28A0092B-C50C-407E-A947-70E740481C1C}">
                <a14:useLocalDpi xmlns:a14="http://schemas.microsoft.com/office/drawing/2010/main" val="0"/>
              </a:ext>
            </a:extLst>
          </a:blip>
          <a:srcRect l="14481" r="18739"/>
          <a:stretch>
            <a:fillRect/>
          </a:stretch>
        </p:blipFill>
        <p:spPr bwMode="auto">
          <a:xfrm>
            <a:off x="250825" y="2781300"/>
            <a:ext cx="38163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p:nvPr>
        </p:nvSpPr>
        <p:spPr>
          <a:xfrm>
            <a:off x="476250" y="188913"/>
            <a:ext cx="8229600" cy="809625"/>
          </a:xfrm>
        </p:spPr>
        <p:txBody>
          <a:bodyPr/>
          <a:lstStyle/>
          <a:p>
            <a:endParaRPr lang="zh-CN" altLang="en-US"/>
          </a:p>
        </p:txBody>
      </p:sp>
      <p:sp>
        <p:nvSpPr>
          <p:cNvPr id="93186" name="内容占位符 2"/>
          <p:cNvSpPr>
            <a:spLocks noGrp="1"/>
          </p:cNvSpPr>
          <p:nvPr>
            <p:ph idx="1"/>
          </p:nvPr>
        </p:nvSpPr>
        <p:spPr/>
        <p:txBody>
          <a:bodyPr/>
          <a:lstStyle/>
          <a:p>
            <a:r>
              <a:rPr lang="zh-CN" altLang="en-US"/>
              <a:t>先进的飞机舷窗（影响</a:t>
            </a:r>
            <a:r>
              <a:rPr lang="en-US" altLang="zh-CN"/>
              <a:t>25.809</a:t>
            </a:r>
            <a:r>
              <a:rPr lang="zh-CN" altLang="en-US"/>
              <a:t>外部观察措施）</a:t>
            </a:r>
            <a:endParaRPr lang="en-US" altLang="zh-CN"/>
          </a:p>
          <a:p>
            <a:pPr lvl="1"/>
            <a:r>
              <a:rPr lang="en-US" altLang="zh-CN"/>
              <a:t>G650</a:t>
            </a:r>
            <a:r>
              <a:rPr lang="zh-CN" altLang="en-US"/>
              <a:t>飞机</a:t>
            </a:r>
            <a:r>
              <a:rPr lang="en-US" altLang="zh-CN"/>
              <a:t>APP</a:t>
            </a:r>
            <a:r>
              <a:rPr lang="zh-CN" altLang="en-US"/>
              <a:t>程序控制窗户</a:t>
            </a:r>
            <a:endParaRPr lang="en-US" altLang="zh-CN"/>
          </a:p>
          <a:p>
            <a:pPr lvl="1"/>
            <a:r>
              <a:rPr lang="en-US" altLang="zh-CN"/>
              <a:t>B787</a:t>
            </a:r>
            <a:r>
              <a:rPr lang="zh-CN" altLang="en-US"/>
              <a:t>变色舷窗</a:t>
            </a:r>
            <a:endParaRPr lang="en-US" altLang="zh-CN"/>
          </a:p>
          <a:p>
            <a:pPr lvl="1"/>
            <a:r>
              <a:rPr lang="zh-CN" altLang="en-US"/>
              <a:t>太阳能的用手势控制电子调光窗</a:t>
            </a:r>
            <a:endParaRPr lang="en-US" altLang="zh-CN"/>
          </a:p>
        </p:txBody>
      </p:sp>
      <p:grpSp>
        <p:nvGrpSpPr>
          <p:cNvPr id="93187" name="组合 5"/>
          <p:cNvGrpSpPr>
            <a:grpSpLocks/>
          </p:cNvGrpSpPr>
          <p:nvPr/>
        </p:nvGrpSpPr>
        <p:grpSpPr bwMode="auto">
          <a:xfrm>
            <a:off x="1089025" y="3028950"/>
            <a:ext cx="5715000" cy="2703513"/>
            <a:chOff x="323528" y="2348880"/>
            <a:chExt cx="5715000" cy="2704366"/>
          </a:xfrm>
        </p:grpSpPr>
        <p:pic>
          <p:nvPicPr>
            <p:cNvPr id="93188" name="Picture 2" descr="C:\Users\ZhangZhuguo\Desktop\W02015093057783881469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348880"/>
              <a:ext cx="5715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4"/>
            <p:cNvSpPr txBox="1">
              <a:spLocks noChangeArrowheads="1"/>
            </p:cNvSpPr>
            <p:nvPr/>
          </p:nvSpPr>
          <p:spPr bwMode="auto">
            <a:xfrm>
              <a:off x="1187128" y="4653070"/>
              <a:ext cx="3816350" cy="40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l" eaLnBrk="1" hangingPunct="1">
                <a:spcBef>
                  <a:spcPct val="0"/>
                </a:spcBef>
                <a:buSzTx/>
                <a:buFontTx/>
                <a:buNone/>
              </a:pPr>
              <a:r>
                <a:rPr lang="zh-CN" altLang="en-US"/>
                <a:t>某公司推出的电子调光窗演示图</a:t>
              </a:r>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p:cNvSpPr>
            <a:spLocks noGrp="1"/>
          </p:cNvSpPr>
          <p:nvPr>
            <p:ph type="title"/>
          </p:nvPr>
        </p:nvSpPr>
        <p:spPr>
          <a:xfrm>
            <a:off x="476250" y="188913"/>
            <a:ext cx="8229600" cy="809625"/>
          </a:xfrm>
        </p:spPr>
        <p:txBody>
          <a:bodyPr/>
          <a:lstStyle/>
          <a:p>
            <a:r>
              <a:rPr lang="zh-CN" altLang="en-US"/>
              <a:t>超音速飞机</a:t>
            </a:r>
          </a:p>
        </p:txBody>
      </p:sp>
      <p:sp>
        <p:nvSpPr>
          <p:cNvPr id="94210" name="内容占位符 2"/>
          <p:cNvSpPr>
            <a:spLocks noGrp="1"/>
          </p:cNvSpPr>
          <p:nvPr>
            <p:ph idx="1"/>
          </p:nvPr>
        </p:nvSpPr>
        <p:spPr/>
        <p:txBody>
          <a:bodyPr/>
          <a:lstStyle/>
          <a:p>
            <a:r>
              <a:rPr lang="zh-CN" altLang="en-US"/>
              <a:t>协和号</a:t>
            </a:r>
            <a:r>
              <a:rPr lang="en-US" altLang="zh-CN"/>
              <a:t>concorde</a:t>
            </a:r>
          </a:p>
          <a:p>
            <a:r>
              <a:rPr lang="en-US" altLang="zh-CN"/>
              <a:t>Tu-144</a:t>
            </a:r>
          </a:p>
          <a:p>
            <a:r>
              <a:rPr lang="en-US" altLang="zh-CN"/>
              <a:t>B2707</a:t>
            </a:r>
            <a:r>
              <a:rPr lang="zh-CN" altLang="en-US"/>
              <a:t>计划</a:t>
            </a:r>
            <a:endParaRPr lang="en-US" altLang="zh-CN"/>
          </a:p>
          <a:p>
            <a:endParaRPr lang="en-US" altLang="zh-CN"/>
          </a:p>
          <a:p>
            <a:endParaRPr lang="en-US" altLang="zh-CN"/>
          </a:p>
          <a:p>
            <a:r>
              <a:rPr lang="zh-CN" altLang="en-US"/>
              <a:t>多款计划的新超音速公务机</a:t>
            </a:r>
            <a:endParaRPr lang="en-US" altLang="zh-CN"/>
          </a:p>
          <a:p>
            <a:pPr lvl="1"/>
            <a:r>
              <a:rPr lang="zh-CN" altLang="en-US"/>
              <a:t>噪声问题要解决</a:t>
            </a:r>
          </a:p>
        </p:txBody>
      </p:sp>
      <p:pic>
        <p:nvPicPr>
          <p:cNvPr id="94211" name="Picture 2" descr="C:\Users\ZhangZhuguo\Desktop\8644ebf81a4c510f755577a36159252dd52aa5f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765175"/>
            <a:ext cx="35941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5" descr="C:\Users\ZhangZhuguo\Desktop\15052512155743.jpg"/>
          <p:cNvPicPr>
            <a:picLocks noChangeAspect="1" noChangeArrowheads="1"/>
          </p:cNvPicPr>
          <p:nvPr/>
        </p:nvPicPr>
        <p:blipFill>
          <a:blip r:embed="rId3">
            <a:extLst>
              <a:ext uri="{28A0092B-C50C-407E-A947-70E740481C1C}">
                <a14:useLocalDpi xmlns:a14="http://schemas.microsoft.com/office/drawing/2010/main" val="0"/>
              </a:ext>
            </a:extLst>
          </a:blip>
          <a:srcRect t="32710" b="32761"/>
          <a:stretch>
            <a:fillRect/>
          </a:stretch>
        </p:blipFill>
        <p:spPr bwMode="auto">
          <a:xfrm>
            <a:off x="3429000" y="3500438"/>
            <a:ext cx="57150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4" descr="C:\Users\ZhangZhuguo\Desktop\W020150623536304201639.jpg"/>
          <p:cNvPicPr>
            <a:picLocks noChangeAspect="1" noChangeArrowheads="1"/>
          </p:cNvPicPr>
          <p:nvPr/>
        </p:nvPicPr>
        <p:blipFill>
          <a:blip r:embed="rId4">
            <a:extLst>
              <a:ext uri="{28A0092B-C50C-407E-A947-70E740481C1C}">
                <a14:useLocalDpi xmlns:a14="http://schemas.microsoft.com/office/drawing/2010/main" val="0"/>
              </a:ext>
            </a:extLst>
          </a:blip>
          <a:srcRect t="18439" b="13074"/>
          <a:stretch>
            <a:fillRect/>
          </a:stretch>
        </p:blipFill>
        <p:spPr bwMode="auto">
          <a:xfrm>
            <a:off x="30163" y="4724400"/>
            <a:ext cx="53340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p:cNvSpPr>
            <a:spLocks noGrp="1"/>
          </p:cNvSpPr>
          <p:nvPr>
            <p:ph type="title"/>
          </p:nvPr>
        </p:nvSpPr>
        <p:spPr>
          <a:xfrm>
            <a:off x="476250" y="188913"/>
            <a:ext cx="8229600" cy="809625"/>
          </a:xfrm>
        </p:spPr>
        <p:txBody>
          <a:bodyPr/>
          <a:lstStyle/>
          <a:p>
            <a:r>
              <a:rPr lang="zh-CN" altLang="en-US"/>
              <a:t>透明飞机</a:t>
            </a:r>
          </a:p>
        </p:txBody>
      </p:sp>
      <p:sp>
        <p:nvSpPr>
          <p:cNvPr id="95234" name="内容占位符 2"/>
          <p:cNvSpPr>
            <a:spLocks noGrp="1"/>
          </p:cNvSpPr>
          <p:nvPr>
            <p:ph idx="1"/>
          </p:nvPr>
        </p:nvSpPr>
        <p:spPr>
          <a:xfrm>
            <a:off x="457200" y="1268413"/>
            <a:ext cx="3178175" cy="5184775"/>
          </a:xfrm>
        </p:spPr>
        <p:txBody>
          <a:bodyPr/>
          <a:lstStyle/>
          <a:p>
            <a:r>
              <a:rPr lang="en-US" altLang="zh-CN"/>
              <a:t>OLED</a:t>
            </a:r>
            <a:r>
              <a:rPr lang="zh-CN" altLang="en-US"/>
              <a:t>（</a:t>
            </a:r>
            <a:r>
              <a:rPr lang="en-US" altLang="zh-CN"/>
              <a:t>Organic Light-Emitting Diode</a:t>
            </a:r>
            <a:r>
              <a:rPr lang="zh-CN" altLang="en-US"/>
              <a:t>，有机发光二极管）技术于机身上</a:t>
            </a:r>
            <a:endParaRPr lang="en-US" altLang="zh-CN"/>
          </a:p>
          <a:p>
            <a:endParaRPr lang="en-US" altLang="zh-CN" b="0"/>
          </a:p>
          <a:p>
            <a:endParaRPr lang="en-US" altLang="zh-CN" b="0"/>
          </a:p>
          <a:p>
            <a:endParaRPr lang="en-US" altLang="zh-CN" b="0"/>
          </a:p>
          <a:p>
            <a:r>
              <a:rPr lang="zh-CN" altLang="en-US"/>
              <a:t>机身用透明材料</a:t>
            </a:r>
          </a:p>
        </p:txBody>
      </p:sp>
      <p:pic>
        <p:nvPicPr>
          <p:cNvPr id="95235" name="Picture 4" descr="C:\Users\ZhangZhuguo\Desktop\u=555450350,419212838&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981075"/>
            <a:ext cx="46291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Picture 5" descr="C:\Users\ZhangZhuguo\Desktop\tNSJ-cczmvup02576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3213100"/>
            <a:ext cx="523875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p:cNvSpPr>
          <p:nvPr>
            <p:ph type="title"/>
          </p:nvPr>
        </p:nvSpPr>
        <p:spPr>
          <a:xfrm>
            <a:off x="476250" y="188913"/>
            <a:ext cx="8229600" cy="809625"/>
          </a:xfrm>
        </p:spPr>
        <p:txBody>
          <a:bodyPr/>
          <a:lstStyle/>
          <a:p>
            <a:r>
              <a:rPr lang="zh-CN" altLang="en-US"/>
              <a:t>超常规布局飞机</a:t>
            </a:r>
          </a:p>
        </p:txBody>
      </p:sp>
      <p:sp>
        <p:nvSpPr>
          <p:cNvPr id="96258" name="内容占位符 2"/>
          <p:cNvSpPr>
            <a:spLocks noGrp="1"/>
          </p:cNvSpPr>
          <p:nvPr>
            <p:ph idx="1"/>
          </p:nvPr>
        </p:nvSpPr>
        <p:spPr/>
        <p:txBody>
          <a:bodyPr/>
          <a:lstStyle/>
          <a:p>
            <a:endParaRPr lang="zh-CN" altLang="en-US"/>
          </a:p>
        </p:txBody>
      </p:sp>
      <p:pic>
        <p:nvPicPr>
          <p:cNvPr id="96259" name="Picture 2" descr="D:\06 项目和资料管理\01 SAACC\培训讲课论文\2015年11月北京内饰论坛\BWBsky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81075"/>
            <a:ext cx="4127500"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0" name="Picture 4" descr="C:\Users\ZhangZhuguo\Desktop\B7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076700"/>
            <a:ext cx="3913187"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Picture 5" descr="C:\Users\ZhangZhuguo\Desktop\eaf81a4c510fd9f91928e0e8252dd42a2834a4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8650" y="3800475"/>
            <a:ext cx="470535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2" name="Picture 6" descr="C:\Users\ZhangZhuguo\Desktop\12200FY4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0" y="908050"/>
            <a:ext cx="47625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1"/>
          <p:cNvSpPr>
            <a:spLocks noGrp="1"/>
          </p:cNvSpPr>
          <p:nvPr>
            <p:ph type="title"/>
          </p:nvPr>
        </p:nvSpPr>
        <p:spPr>
          <a:xfrm>
            <a:off x="476250" y="188913"/>
            <a:ext cx="8229600" cy="809625"/>
          </a:xfrm>
        </p:spPr>
        <p:txBody>
          <a:bodyPr/>
          <a:lstStyle/>
          <a:p>
            <a:endParaRPr lang="zh-CN" altLang="en-US"/>
          </a:p>
        </p:txBody>
      </p:sp>
      <p:sp>
        <p:nvSpPr>
          <p:cNvPr id="97282" name="内容占位符 2"/>
          <p:cNvSpPr>
            <a:spLocks noGrp="1"/>
          </p:cNvSpPr>
          <p:nvPr>
            <p:ph idx="1"/>
          </p:nvPr>
        </p:nvSpPr>
        <p:spPr>
          <a:xfrm>
            <a:off x="457200" y="1268413"/>
            <a:ext cx="2674938" cy="5184775"/>
          </a:xfrm>
        </p:spPr>
        <p:txBody>
          <a:bodyPr/>
          <a:lstStyle/>
          <a:p>
            <a:pPr marL="0" indent="0">
              <a:buFont typeface="Wingdings" charset="2"/>
              <a:buNone/>
            </a:pPr>
            <a:r>
              <a:rPr lang="zh-CN" altLang="en-US"/>
              <a:t>双开门、从飞机中部登机、过道中间开阔两端渐窄是“雪茄”概念的主要优点</a:t>
            </a:r>
            <a:endParaRPr lang="en-US" altLang="zh-CN"/>
          </a:p>
          <a:p>
            <a:pPr marL="0" indent="0"/>
            <a:endParaRPr lang="en-US" altLang="zh-CN"/>
          </a:p>
          <a:p>
            <a:pPr marL="0" indent="0">
              <a:buFont typeface="Wingdings" charset="2"/>
              <a:buNone/>
            </a:pPr>
            <a:endParaRPr lang="en-US" altLang="zh-CN"/>
          </a:p>
          <a:p>
            <a:pPr marL="0" indent="0">
              <a:buFont typeface="Wingdings" charset="2"/>
              <a:buNone/>
            </a:pPr>
            <a:r>
              <a:rPr lang="zh-CN" altLang="en-US"/>
              <a:t>超级运输机</a:t>
            </a:r>
            <a:endParaRPr lang="en-US" altLang="zh-CN"/>
          </a:p>
          <a:p>
            <a:pPr marL="0" indent="0">
              <a:buFont typeface="Wingdings" charset="2"/>
              <a:buNone/>
            </a:pPr>
            <a:r>
              <a:rPr lang="zh-CN" altLang="en-US"/>
              <a:t>酷似“豆荚”</a:t>
            </a:r>
          </a:p>
          <a:p>
            <a:pPr marL="0" indent="0"/>
            <a:endParaRPr lang="en-US" altLang="zh-CN"/>
          </a:p>
        </p:txBody>
      </p:sp>
      <p:pic>
        <p:nvPicPr>
          <p:cNvPr id="97283" name="Picture 2" descr="C:\Users\ZhangZhuguo\Desktop\W0201510085259904738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3971925"/>
            <a:ext cx="4367213"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3" descr="C:\Users\ZhangZhuguo\Desktop\W020150710518662731230.jpg"/>
          <p:cNvPicPr>
            <a:picLocks noChangeAspect="1" noChangeArrowheads="1"/>
          </p:cNvPicPr>
          <p:nvPr/>
        </p:nvPicPr>
        <p:blipFill>
          <a:blip r:embed="rId3">
            <a:extLst>
              <a:ext uri="{28A0092B-C50C-407E-A947-70E740481C1C}">
                <a14:useLocalDpi xmlns:a14="http://schemas.microsoft.com/office/drawing/2010/main" val="0"/>
              </a:ext>
            </a:extLst>
          </a:blip>
          <a:srcRect t="11327" b="15057"/>
          <a:stretch>
            <a:fillRect/>
          </a:stretch>
        </p:blipFill>
        <p:spPr bwMode="auto">
          <a:xfrm>
            <a:off x="4356100" y="4221163"/>
            <a:ext cx="476250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Box 5"/>
          <p:cNvSpPr txBox="1">
            <a:spLocks noChangeArrowheads="1"/>
          </p:cNvSpPr>
          <p:nvPr/>
        </p:nvSpPr>
        <p:spPr bwMode="auto">
          <a:xfrm>
            <a:off x="5435600" y="5949950"/>
            <a:ext cx="3313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just">
              <a:spcBef>
                <a:spcPct val="20000"/>
              </a:spcBef>
              <a:buSzPct val="100000"/>
              <a:buFont typeface="Wingdings" charset="2"/>
              <a:buChar char="Ø"/>
              <a:defRPr sz="2000" b="1">
                <a:solidFill>
                  <a:srgbClr val="000066"/>
                </a:solidFill>
                <a:latin typeface="Times New Roman" charset="0"/>
                <a:ea typeface="微软雅黑" charset="-122"/>
              </a:defRPr>
            </a:lvl1pPr>
            <a:lvl2pPr marL="742950" indent="-285750" algn="just">
              <a:spcBef>
                <a:spcPct val="20000"/>
              </a:spcBef>
              <a:buFont typeface="Wingdings" charset="2"/>
              <a:buChar char="Q"/>
              <a:defRPr sz="2000" b="1">
                <a:solidFill>
                  <a:srgbClr val="000066"/>
                </a:solidFill>
                <a:latin typeface="Times New Roman" charset="0"/>
                <a:ea typeface="微软雅黑" charset="-122"/>
              </a:defRPr>
            </a:lvl2pPr>
            <a:lvl3pPr marL="1143000" indent="-228600" algn="just">
              <a:spcBef>
                <a:spcPct val="20000"/>
              </a:spcBef>
              <a:buFont typeface="Wingdings" charset="2"/>
              <a:buChar char="l"/>
              <a:defRPr sz="1600">
                <a:solidFill>
                  <a:srgbClr val="000066"/>
                </a:solidFill>
                <a:latin typeface="Times New Roman" charset="0"/>
                <a:ea typeface="微软雅黑" charset="-122"/>
              </a:defRPr>
            </a:lvl3pPr>
            <a:lvl4pPr marL="1600200" indent="-228600" algn="just">
              <a:spcBef>
                <a:spcPct val="20000"/>
              </a:spcBef>
              <a:buChar char="–"/>
              <a:defRPr sz="1600">
                <a:solidFill>
                  <a:srgbClr val="000066"/>
                </a:solidFill>
                <a:latin typeface="Times New Roman" charset="0"/>
                <a:ea typeface="微软雅黑"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buFontTx/>
              <a:buNone/>
            </a:pPr>
            <a:r>
              <a:rPr lang="zh-CN" altLang="en-US"/>
              <a:t>新双层飞机，客货舱可调整</a:t>
            </a:r>
          </a:p>
        </p:txBody>
      </p:sp>
      <p:pic>
        <p:nvPicPr>
          <p:cNvPr id="97286" name="Picture 2" descr="C:\Users\ZhangZhuguo\Desktop\W0201505266186585552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0"/>
            <a:ext cx="571500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1"/>
          <p:cNvSpPr>
            <a:spLocks noGrp="1"/>
          </p:cNvSpPr>
          <p:nvPr>
            <p:ph type="title"/>
          </p:nvPr>
        </p:nvSpPr>
        <p:spPr>
          <a:xfrm>
            <a:off x="476250" y="188913"/>
            <a:ext cx="8229600" cy="809625"/>
          </a:xfrm>
        </p:spPr>
        <p:txBody>
          <a:bodyPr/>
          <a:lstStyle/>
          <a:p>
            <a:endParaRPr lang="zh-CN" altLang="en-US"/>
          </a:p>
        </p:txBody>
      </p:sp>
      <p:pic>
        <p:nvPicPr>
          <p:cNvPr id="6" name="应急撤离.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323850" y="260350"/>
            <a:ext cx="8280400"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1"/>
          <p:cNvSpPr>
            <a:spLocks noGrp="1"/>
          </p:cNvSpPr>
          <p:nvPr>
            <p:ph type="title"/>
          </p:nvPr>
        </p:nvSpPr>
        <p:spPr>
          <a:xfrm>
            <a:off x="476250" y="188913"/>
            <a:ext cx="8229600" cy="809625"/>
          </a:xfrm>
        </p:spPr>
        <p:txBody>
          <a:bodyPr/>
          <a:lstStyle/>
          <a:p>
            <a:r>
              <a:rPr lang="zh-CN" altLang="en-US"/>
              <a:t>结束语</a:t>
            </a:r>
          </a:p>
        </p:txBody>
      </p:sp>
      <p:sp>
        <p:nvSpPr>
          <p:cNvPr id="99330" name="内容占位符 2"/>
          <p:cNvSpPr>
            <a:spLocks noGrp="1"/>
          </p:cNvSpPr>
          <p:nvPr>
            <p:ph idx="1"/>
          </p:nvPr>
        </p:nvSpPr>
        <p:spPr/>
        <p:txBody>
          <a:bodyPr/>
          <a:lstStyle/>
          <a:p>
            <a:r>
              <a:rPr lang="zh-CN" altLang="en-US"/>
              <a:t>适航宗旨</a:t>
            </a:r>
            <a:endParaRPr lang="en-US" altLang="zh-CN"/>
          </a:p>
          <a:p>
            <a:pPr lvl="1"/>
            <a:r>
              <a:rPr lang="zh-CN" altLang="zh-CN"/>
              <a:t>保障民用航空安全</a:t>
            </a:r>
            <a:endParaRPr lang="en-US" altLang="zh-CN"/>
          </a:p>
          <a:p>
            <a:pPr lvl="1"/>
            <a:r>
              <a:rPr lang="zh-CN" altLang="zh-CN"/>
              <a:t>维护公众利益</a:t>
            </a:r>
            <a:endParaRPr lang="en-US" altLang="zh-CN"/>
          </a:p>
          <a:p>
            <a:pPr lvl="1"/>
            <a:r>
              <a:rPr lang="zh-CN" altLang="zh-CN"/>
              <a:t>促进民用航空事业的发展</a:t>
            </a:r>
            <a:endParaRPr lang="en-US" altLang="zh-CN"/>
          </a:p>
          <a:p>
            <a:pPr lvl="1"/>
            <a:endParaRPr lang="en-US" altLang="zh-CN"/>
          </a:p>
          <a:p>
            <a:r>
              <a:rPr lang="zh-CN" altLang="en-US"/>
              <a:t>客舱安全</a:t>
            </a:r>
            <a:endParaRPr lang="en-US" altLang="zh-CN"/>
          </a:p>
          <a:p>
            <a:pPr lvl="1"/>
            <a:r>
              <a:rPr lang="zh-CN" altLang="en-US"/>
              <a:t>适应飞机内饰设计创新发展需要</a:t>
            </a:r>
            <a:endParaRPr lang="en-US" altLang="zh-CN"/>
          </a:p>
          <a:p>
            <a:pPr lvl="1"/>
            <a:r>
              <a:rPr lang="zh-CN" altLang="en-US"/>
              <a:t>坚守飞机和乘员安全不动摇，减轻工业界负担</a:t>
            </a:r>
            <a:endParaRPr lang="en-US" altLang="zh-CN"/>
          </a:p>
          <a:p>
            <a:pPr lvl="1"/>
            <a:r>
              <a:rPr lang="zh-CN" altLang="en-US"/>
              <a:t>不断完善和修订适航标准</a:t>
            </a:r>
            <a:endParaRPr lang="en-US" altLang="zh-C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4"/>
          <p:cNvSpPr>
            <a:spLocks noGrp="1"/>
          </p:cNvSpPr>
          <p:nvPr>
            <p:ph type="title"/>
          </p:nvPr>
        </p:nvSpPr>
        <p:spPr>
          <a:xfrm>
            <a:off x="476250" y="188913"/>
            <a:ext cx="8229600" cy="809625"/>
          </a:xfrm>
        </p:spPr>
        <p:txBody>
          <a:bodyPr/>
          <a:lstStyle/>
          <a:p>
            <a:endParaRPr lang="zh-CN" altLang="en-US"/>
          </a:p>
        </p:txBody>
      </p:sp>
      <p:sp>
        <p:nvSpPr>
          <p:cNvPr id="16386" name="内容占位符 2"/>
          <p:cNvSpPr>
            <a:spLocks noGrp="1"/>
          </p:cNvSpPr>
          <p:nvPr>
            <p:ph idx="1"/>
          </p:nvPr>
        </p:nvSpPr>
        <p:spPr/>
        <p:txBody>
          <a:bodyPr/>
          <a:lstStyle/>
          <a:p>
            <a:pPr>
              <a:buFontTx/>
              <a:buNone/>
            </a:pPr>
            <a:r>
              <a:rPr lang="zh-CN" altLang="en-US"/>
              <a:t>阿联酋</a:t>
            </a:r>
            <a:r>
              <a:rPr lang="en-US" altLang="zh-CN"/>
              <a:t>777</a:t>
            </a:r>
            <a:r>
              <a:rPr lang="zh-CN" altLang="en-US"/>
              <a:t>事故</a:t>
            </a:r>
          </a:p>
        </p:txBody>
      </p:sp>
      <p:pic>
        <p:nvPicPr>
          <p:cNvPr id="16387" name="Picture 5" descr="http://imgsrc.baidu.com/forum/w%3D580/sign=21b31a4601f79052ef1f47363cf3d738/c6a4862bd40735fae7da27ec96510fb30e2408f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89138"/>
            <a:ext cx="6335712"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内容占位符 2"/>
          <p:cNvSpPr>
            <a:spLocks noGrp="1"/>
          </p:cNvSpPr>
          <p:nvPr>
            <p:ph type="subTitle" idx="1"/>
          </p:nvPr>
        </p:nvSpPr>
        <p:spPr/>
        <p:txBody>
          <a:bodyPr/>
          <a:lstStyle/>
          <a:p>
            <a:pPr>
              <a:lnSpc>
                <a:spcPct val="123000"/>
              </a:lnSpc>
              <a:buFont typeface="Wingdings" charset="2"/>
              <a:buNone/>
            </a:pPr>
            <a:r>
              <a:rPr lang="zh-CN" altLang="en-US"/>
              <a:t> </a:t>
            </a:r>
          </a:p>
        </p:txBody>
      </p:sp>
      <p:sp>
        <p:nvSpPr>
          <p:cNvPr id="100354" name="内容占位符 5"/>
          <p:cNvSpPr txBox="1">
            <a:spLocks/>
          </p:cNvSpPr>
          <p:nvPr/>
        </p:nvSpPr>
        <p:spPr bwMode="auto">
          <a:xfrm>
            <a:off x="2700338" y="2781300"/>
            <a:ext cx="375443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b="1">
                <a:solidFill>
                  <a:srgbClr val="000066"/>
                </a:solidFill>
                <a:latin typeface="Times New Roman" charset="0"/>
                <a:ea typeface="黑体" charset="-122"/>
              </a:defRPr>
            </a:lvl1pPr>
            <a:lvl2pPr marL="742950" indent="-285750">
              <a:spcBef>
                <a:spcPct val="20000"/>
              </a:spcBef>
              <a:buChar char="–"/>
              <a:defRPr sz="2000" b="1">
                <a:solidFill>
                  <a:srgbClr val="000066"/>
                </a:solidFill>
                <a:latin typeface="Times New Roman" charset="0"/>
                <a:ea typeface="黑体" charset="-122"/>
              </a:defRPr>
            </a:lvl2pPr>
            <a:lvl3pPr marL="1143000" indent="-228600">
              <a:spcBef>
                <a:spcPct val="20000"/>
              </a:spcBef>
              <a:buChar char="•"/>
              <a:defRPr sz="1600" b="1">
                <a:solidFill>
                  <a:srgbClr val="000066"/>
                </a:solidFill>
                <a:latin typeface="Times New Roman" charset="0"/>
                <a:ea typeface="黑体" charset="-122"/>
              </a:defRPr>
            </a:lvl3pPr>
            <a:lvl4pPr marL="1600200" indent="-228600">
              <a:spcBef>
                <a:spcPct val="20000"/>
              </a:spcBef>
              <a:buChar char="–"/>
              <a:defRPr sz="1200" b="1">
                <a:solidFill>
                  <a:srgbClr val="000066"/>
                </a:solidFill>
                <a:latin typeface="Times New Roman" charset="0"/>
                <a:ea typeface="黑体" charset="-122"/>
              </a:defRPr>
            </a:lvl4pPr>
            <a:lvl5pPr marL="2057400" indent="-228600">
              <a:spcBef>
                <a:spcPct val="20000"/>
              </a:spcBef>
              <a:buChar char="»"/>
              <a:defRPr sz="2000">
                <a:solidFill>
                  <a:srgbClr val="000066"/>
                </a:solidFill>
                <a:latin typeface="Arial" charset="0"/>
                <a:ea typeface="黑体" charset="-122"/>
              </a:defRPr>
            </a:lvl5pPr>
            <a:lvl6pPr marL="2514600" indent="-228600" eaLnBrk="0" fontAlgn="base" hangingPunct="0">
              <a:spcBef>
                <a:spcPct val="20000"/>
              </a:spcBef>
              <a:spcAft>
                <a:spcPct val="0"/>
              </a:spcAft>
              <a:buChar char="»"/>
              <a:defRPr sz="2000">
                <a:solidFill>
                  <a:srgbClr val="000066"/>
                </a:solidFill>
                <a:latin typeface="Arial" charset="0"/>
                <a:ea typeface="黑体" charset="-122"/>
              </a:defRPr>
            </a:lvl6pPr>
            <a:lvl7pPr marL="2971800" indent="-228600" eaLnBrk="0" fontAlgn="base" hangingPunct="0">
              <a:spcBef>
                <a:spcPct val="20000"/>
              </a:spcBef>
              <a:spcAft>
                <a:spcPct val="0"/>
              </a:spcAft>
              <a:buChar char="»"/>
              <a:defRPr sz="2000">
                <a:solidFill>
                  <a:srgbClr val="000066"/>
                </a:solidFill>
                <a:latin typeface="Arial" charset="0"/>
                <a:ea typeface="黑体" charset="-122"/>
              </a:defRPr>
            </a:lvl7pPr>
            <a:lvl8pPr marL="3429000" indent="-228600" eaLnBrk="0" fontAlgn="base" hangingPunct="0">
              <a:spcBef>
                <a:spcPct val="20000"/>
              </a:spcBef>
              <a:spcAft>
                <a:spcPct val="0"/>
              </a:spcAft>
              <a:buChar char="»"/>
              <a:defRPr sz="2000">
                <a:solidFill>
                  <a:srgbClr val="000066"/>
                </a:solidFill>
                <a:latin typeface="Arial" charset="0"/>
                <a:ea typeface="黑体" charset="-122"/>
              </a:defRPr>
            </a:lvl8pPr>
            <a:lvl9pPr marL="3886200" indent="-228600" eaLnBrk="0" fontAlgn="base" hangingPunct="0">
              <a:spcBef>
                <a:spcPct val="20000"/>
              </a:spcBef>
              <a:spcAft>
                <a:spcPct val="0"/>
              </a:spcAft>
              <a:buChar char="»"/>
              <a:defRPr sz="2000">
                <a:solidFill>
                  <a:srgbClr val="000066"/>
                </a:solidFill>
                <a:latin typeface="Arial" charset="0"/>
                <a:ea typeface="黑体" charset="-122"/>
              </a:defRPr>
            </a:lvl9pPr>
          </a:lstStyle>
          <a:p>
            <a:pPr algn="just">
              <a:buFont typeface="Wingdings" charset="2"/>
              <a:buNone/>
            </a:pPr>
            <a:r>
              <a:rPr lang="zh-CN" altLang="en-US" sz="7200"/>
              <a:t>谢   谢！</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plate-SS">
  <a:themeElements>
    <a:clrScheme name="1_张柱国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张柱国模板">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张柱国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张柱国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张柱国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张柱国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张柱国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张柱国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张柱国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张柱国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张柱国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张柱国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张柱国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张柱国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plate--SS">
  <a:themeElements>
    <a:clrScheme name="2_张柱国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张柱国模板">
      <a:majorFont>
        <a:latin typeface="Times New Roman"/>
        <a:ea typeface="黑体"/>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张柱国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张柱国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张柱国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张柱国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张柱国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张柱国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张柱国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张柱国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张柱国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张柱国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张柱国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张柱国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Template-SS</Template>
  <TotalTime>1816</TotalTime>
  <Pages>0</Pages>
  <Words>4709</Words>
  <Characters>0</Characters>
  <Application>Microsoft Macintosh PowerPoint</Application>
  <DocSecurity>0</DocSecurity>
  <PresentationFormat>全屏显示(4:3)</PresentationFormat>
  <Lines>0</Lines>
  <Paragraphs>567</Paragraphs>
  <Slides>90</Slides>
  <Notes>11</Notes>
  <HiddenSlides>1</HiddenSlides>
  <MMClips>1</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vt:i4>
      </vt:variant>
      <vt:variant>
        <vt:lpstr>幻灯片标题</vt:lpstr>
      </vt:variant>
      <vt:variant>
        <vt:i4>90</vt:i4>
      </vt:variant>
    </vt:vector>
  </HeadingPairs>
  <TitlesOfParts>
    <vt:vector size="102" baseType="lpstr">
      <vt:lpstr>Calibri</vt:lpstr>
      <vt:lpstr>Microsoft Himalaya</vt:lpstr>
      <vt:lpstr>黑体</vt:lpstr>
      <vt:lpstr>宋体</vt:lpstr>
      <vt:lpstr>微软雅黑</vt:lpstr>
      <vt:lpstr>Arial</vt:lpstr>
      <vt:lpstr>Times New Roman</vt:lpstr>
      <vt:lpstr>Wingdings</vt:lpstr>
      <vt:lpstr>Template-SS</vt:lpstr>
      <vt:lpstr>Template--SS</vt:lpstr>
      <vt:lpstr>PBrush</vt:lpstr>
      <vt:lpstr>Visio</vt:lpstr>
      <vt:lpstr>客舱安全专题介绍</vt:lpstr>
      <vt:lpstr>人员安全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结构适坠性</vt:lpstr>
      <vt:lpstr>PowerPoint 演示文稿</vt:lpstr>
      <vt:lpstr>PowerPoint 演示文稿</vt:lpstr>
      <vt:lpstr>PowerPoint 演示文稿</vt:lpstr>
      <vt:lpstr>PowerPoint 演示文稿</vt:lpstr>
      <vt:lpstr>PowerPoint 演示文稿</vt:lpstr>
      <vt:lpstr>客舱安全规章要求</vt:lpstr>
      <vt:lpstr>客舱安全规章要求</vt:lpstr>
      <vt:lpstr>客舱安全性的适航要求的演化历程</vt:lpstr>
      <vt:lpstr>规章演化－100号修正案前的修订情况</vt:lpstr>
      <vt:lpstr>PowerPoint 演示文稿</vt:lpstr>
      <vt:lpstr>PowerPoint 演示文稿</vt:lpstr>
      <vt:lpstr>100号修正案后的修订情况</vt:lpstr>
      <vt:lpstr>PowerPoint 演示文稿</vt:lpstr>
      <vt:lpstr>PowerPoint 演示文稿</vt:lpstr>
      <vt:lpstr>PowerPoint 演示文稿</vt:lpstr>
      <vt:lpstr>PowerPoint 演示文稿</vt:lpstr>
      <vt:lpstr>防火</vt:lpstr>
      <vt:lpstr>PowerPoint 演示文稿</vt:lpstr>
      <vt:lpstr>材料可燃性</vt:lpstr>
      <vt:lpstr>PowerPoint 演示文稿</vt:lpstr>
      <vt:lpstr>PowerPoint 演示文稿</vt:lpstr>
      <vt:lpstr>货舱防火</vt:lpstr>
      <vt:lpstr>PowerPoint 演示文稿</vt:lpstr>
      <vt:lpstr>客舱防火</vt:lpstr>
      <vt:lpstr>发展趋势</vt:lpstr>
      <vt:lpstr>新材料</vt:lpstr>
      <vt:lpstr>儿童座椅</vt:lpstr>
      <vt:lpstr>安保</vt:lpstr>
      <vt:lpstr>复合材料机身适坠性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Current Interior Flam Regulation</vt:lpstr>
      <vt:lpstr>Others</vt:lpstr>
      <vt:lpstr>Regulation Change Philosophy</vt:lpstr>
      <vt:lpstr>机身和内饰燃烧可能新要求</vt:lpstr>
      <vt:lpstr>Proposed Regulation</vt:lpstr>
      <vt:lpstr>PowerPoint 演示文稿</vt:lpstr>
      <vt:lpstr>PowerPoint 演示文稿</vt:lpstr>
      <vt:lpstr>货舱等级</vt:lpstr>
      <vt:lpstr>PowerPoint 演示文稿</vt:lpstr>
      <vt:lpstr>PowerPoint 演示文稿</vt:lpstr>
      <vt:lpstr>Notes</vt:lpstr>
      <vt:lpstr>PowerPoint 演示文稿</vt:lpstr>
      <vt:lpstr>侧向座椅/沙发</vt:lpstr>
      <vt:lpstr>Oblique Seat Test Video</vt:lpstr>
      <vt:lpstr>Injury Criteria</vt:lpstr>
      <vt:lpstr>PowerPoint 演示文稿</vt:lpstr>
      <vt:lpstr>PowerPoint 演示文稿</vt:lpstr>
      <vt:lpstr>PowerPoint 演示文稿</vt:lpstr>
      <vt:lpstr>PowerPoint 演示文稿</vt:lpstr>
      <vt:lpstr>PowerPoint 演示文稿</vt:lpstr>
      <vt:lpstr>未来飞机发展与客舱安全</vt:lpstr>
      <vt:lpstr>创新性客舱布局</vt:lpstr>
      <vt:lpstr>PowerPoint 演示文稿</vt:lpstr>
      <vt:lpstr>PowerPoint 演示文稿</vt:lpstr>
      <vt:lpstr>PowerPoint 演示文稿</vt:lpstr>
      <vt:lpstr>PowerPoint 演示文稿</vt:lpstr>
      <vt:lpstr>PowerPoint 演示文稿</vt:lpstr>
      <vt:lpstr>超音速飞机</vt:lpstr>
      <vt:lpstr>透明飞机</vt:lpstr>
      <vt:lpstr>超常规布局飞机</vt:lpstr>
      <vt:lpstr>PowerPoint 演示文稿</vt:lpstr>
      <vt:lpstr>PowerPoint 演示文稿</vt:lpstr>
      <vt:lpstr>结束语</vt:lpstr>
      <vt:lpstr>PowerPoint 演示文稿</vt:lpstr>
    </vt:vector>
  </TitlesOfParts>
  <Manager/>
  <Company>SHAACC</Company>
  <LinksUpToDate>false</LinksUpToDate>
  <CharactersWithSpaces>0</CharactersWithSpaces>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张柱国</dc:creator>
  <cp:keywords/>
  <dc:description/>
  <cp:lastModifiedBy>Jiang Xie</cp:lastModifiedBy>
  <cp:revision>131</cp:revision>
  <cp:lastPrinted>1899-12-30T00:00:00Z</cp:lastPrinted>
  <dcterms:created xsi:type="dcterms:W3CDTF">2011-06-17T13:05:37Z</dcterms:created>
  <dcterms:modified xsi:type="dcterms:W3CDTF">2016-11-17T20:10:43Z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2052-6.6.0.2699</vt:lpwstr>
  </property>
</Properties>
</file>